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3FC5D-E582-42DE-B533-BE51E6EA31DB}" v="99" dt="2021-04-22T16:33:55.885"/>
    <p1510:client id="{1DBDA0DC-B267-4630-855F-2DA2168D785E}" v="83" dt="2021-04-22T16:32:24.304"/>
    <p1510:client id="{2295C1D3-17B6-47F6-8781-B5C0D90A876A}" v="49" dt="2021-04-29T17:59:42.773"/>
    <p1510:client id="{35691E8D-9753-4D88-A563-CEB5C246D3AA}" v="13" dt="2021-04-22T16:23:32.602"/>
    <p1510:client id="{520246F8-69DF-4266-A553-CB468104F46C}" v="6" dt="2021-04-22T16:48:21.119"/>
    <p1510:client id="{57DC44E6-62E1-45E8-851A-07EC97EFF793}" v="28" dt="2021-04-29T17:57:45.323"/>
    <p1510:client id="{5B12AF5A-4CBB-4218-9D78-734292A4535A}" v="540" dt="2021-04-22T16:45:11.807"/>
    <p1510:client id="{5B599FCA-6DB4-4D65-BEAD-3358F6CC3146}" v="131" dt="2021-04-29T18:04:34.753"/>
    <p1510:client id="{7C46E34A-F185-4C6F-8513-C8A97B9E6436}" v="79" dt="2021-05-05T08:24:15.468"/>
    <p1510:client id="{7E98B3FF-9218-4A11-8BBF-0DB86B009BDF}" v="13" dt="2021-04-22T17:03:54.468"/>
    <p1510:client id="{89637106-FF00-42E1-95BE-938BF856B440}" v="107" dt="2021-04-22T17:13:00.410"/>
    <p1510:client id="{9286C07B-39FC-447B-BD2E-49C37667C7DA}" v="39" dt="2021-04-29T20:43:35.430"/>
    <p1510:client id="{DD912E37-16B4-4BBF-A6B3-ACDA9B1D3D3F}" v="17" dt="2021-04-29T17:54:59.069"/>
    <p1510:client id="{EF7E443E-2E5A-4289-819A-A2678B769D6E}" v="7" dt="2021-04-22T15:46:53.292"/>
    <p1510:client id="{FCE0485A-C79D-44F2-B9DE-9624C83BFF15}" v="1" dt="2021-04-22T17:14:20.471"/>
    <p1510:client id="{FE06F5E5-C9F9-4F12-9CF1-9FB4F4EAE028}" v="111" dt="2021-05-05T18:04:29.599"/>
    <p1510:client id="{FFB149C5-C4FA-41DC-AFF6-A5DCADCF7547}" v="57" dt="2021-04-22T16:29:01.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Phung" userId="S::bgr668@myy.haaga-helia.fi::0b45a70e-94b3-41d8-a102-920745a69827" providerId="AD" clId="Web-{0F798B32-B1E1-4C5B-93E5-C1853F91060B}"/>
    <pc:docChg chg="modSld">
      <pc:chgData name="Le Phung" userId="S::bgr668@myy.haaga-helia.fi::0b45a70e-94b3-41d8-a102-920745a69827" providerId="AD" clId="Web-{0F798B32-B1E1-4C5B-93E5-C1853F91060B}" dt="2021-04-15T13:54:15.475" v="26" actId="20577"/>
      <pc:docMkLst>
        <pc:docMk/>
      </pc:docMkLst>
      <pc:sldChg chg="addSp delSp modSp">
        <pc:chgData name="Le Phung" userId="S::bgr668@myy.haaga-helia.fi::0b45a70e-94b3-41d8-a102-920745a69827" providerId="AD" clId="Web-{0F798B32-B1E1-4C5B-93E5-C1853F91060B}" dt="2021-04-15T13:54:15.475" v="26" actId="20577"/>
        <pc:sldMkLst>
          <pc:docMk/>
          <pc:sldMk cId="2132861057" sldId="260"/>
        </pc:sldMkLst>
        <pc:spChg chg="mod">
          <ac:chgData name="Le Phung" userId="S::bgr668@myy.haaga-helia.fi::0b45a70e-94b3-41d8-a102-920745a69827" providerId="AD" clId="Web-{0F798B32-B1E1-4C5B-93E5-C1853F91060B}" dt="2021-04-15T13:52:34.953" v="7" actId="20577"/>
          <ac:spMkLst>
            <pc:docMk/>
            <pc:sldMk cId="2132861057" sldId="260"/>
            <ac:spMk id="2" creationId="{DDB7F7FF-708D-4E2D-9D8D-A398398C2538}"/>
          </ac:spMkLst>
        </pc:spChg>
        <pc:spChg chg="mod">
          <ac:chgData name="Le Phung" userId="S::bgr668@myy.haaga-helia.fi::0b45a70e-94b3-41d8-a102-920745a69827" providerId="AD" clId="Web-{0F798B32-B1E1-4C5B-93E5-C1853F91060B}" dt="2021-04-15T13:54:11.975" v="25" actId="20577"/>
          <ac:spMkLst>
            <pc:docMk/>
            <pc:sldMk cId="2132861057" sldId="260"/>
            <ac:spMk id="3" creationId="{49FA9681-9047-4E3C-AED6-C5D59B8343FD}"/>
          </ac:spMkLst>
        </pc:spChg>
        <pc:spChg chg="add del">
          <ac:chgData name="Le Phung" userId="S::bgr668@myy.haaga-helia.fi::0b45a70e-94b3-41d8-a102-920745a69827" providerId="AD" clId="Web-{0F798B32-B1E1-4C5B-93E5-C1853F91060B}" dt="2021-04-15T13:53:07.299" v="13"/>
          <ac:spMkLst>
            <pc:docMk/>
            <pc:sldMk cId="2132861057" sldId="260"/>
            <ac:spMk id="4" creationId="{F3D52245-0B14-4CD0-952F-D22F05005A60}"/>
          </ac:spMkLst>
        </pc:spChg>
        <pc:spChg chg="add mod">
          <ac:chgData name="Le Phung" userId="S::bgr668@myy.haaga-helia.fi::0b45a70e-94b3-41d8-a102-920745a69827" providerId="AD" clId="Web-{0F798B32-B1E1-4C5B-93E5-C1853F91060B}" dt="2021-04-15T13:54:15.475" v="26" actId="20577"/>
          <ac:spMkLst>
            <pc:docMk/>
            <pc:sldMk cId="2132861057" sldId="260"/>
            <ac:spMk id="6" creationId="{FBCBCA90-E091-449B-9D2B-5266414BC158}"/>
          </ac:spMkLst>
        </pc:spChg>
      </pc:sldChg>
    </pc:docChg>
  </pc:docChgLst>
  <pc:docChgLst>
    <pc:chgData name="Le Phung" userId="S::bgr668@myy.haaga-helia.fi::0b45a70e-94b3-41d8-a102-920745a69827" providerId="AD" clId="Web-{5D182D19-694A-441C-A605-A83F4A375942}"/>
    <pc:docChg chg="modSld">
      <pc:chgData name="Le Phung" userId="S::bgr668@myy.haaga-helia.fi::0b45a70e-94b3-41d8-a102-920745a69827" providerId="AD" clId="Web-{5D182D19-694A-441C-A605-A83F4A375942}" dt="2021-04-15T14:24:20.113" v="110" actId="20577"/>
      <pc:docMkLst>
        <pc:docMk/>
      </pc:docMkLst>
      <pc:sldChg chg="modSp">
        <pc:chgData name="Le Phung" userId="S::bgr668@myy.haaga-helia.fi::0b45a70e-94b3-41d8-a102-920745a69827" providerId="AD" clId="Web-{5D182D19-694A-441C-A605-A83F4A375942}" dt="2021-04-15T14:24:20.113" v="110" actId="20577"/>
        <pc:sldMkLst>
          <pc:docMk/>
          <pc:sldMk cId="2132861057" sldId="260"/>
        </pc:sldMkLst>
        <pc:spChg chg="mod">
          <ac:chgData name="Le Phung" userId="S::bgr668@myy.haaga-helia.fi::0b45a70e-94b3-41d8-a102-920745a69827" providerId="AD" clId="Web-{5D182D19-694A-441C-A605-A83F4A375942}" dt="2021-04-15T14:24:05.441" v="107" actId="14100"/>
          <ac:spMkLst>
            <pc:docMk/>
            <pc:sldMk cId="2132861057" sldId="260"/>
            <ac:spMk id="3" creationId="{49FA9681-9047-4E3C-AED6-C5D59B8343FD}"/>
          </ac:spMkLst>
        </pc:spChg>
        <pc:spChg chg="mod">
          <ac:chgData name="Le Phung" userId="S::bgr668@myy.haaga-helia.fi::0b45a70e-94b3-41d8-a102-920745a69827" providerId="AD" clId="Web-{5D182D19-694A-441C-A605-A83F4A375942}" dt="2021-04-15T14:24:01.675" v="106" actId="14100"/>
          <ac:spMkLst>
            <pc:docMk/>
            <pc:sldMk cId="2132861057" sldId="260"/>
            <ac:spMk id="4" creationId="{BBB2DD9B-EB8D-4627-B2D5-46B69BA4D940}"/>
          </ac:spMkLst>
        </pc:spChg>
        <pc:spChg chg="mod">
          <ac:chgData name="Le Phung" userId="S::bgr668@myy.haaga-helia.fi::0b45a70e-94b3-41d8-a102-920745a69827" providerId="AD" clId="Web-{5D182D19-694A-441C-A605-A83F4A375942}" dt="2021-04-15T14:24:20.113" v="110" actId="20577"/>
          <ac:spMkLst>
            <pc:docMk/>
            <pc:sldMk cId="2132861057" sldId="260"/>
            <ac:spMk id="6" creationId="{FBCBCA90-E091-449B-9D2B-5266414BC158}"/>
          </ac:spMkLst>
        </pc:spChg>
      </pc:sldChg>
    </pc:docChg>
  </pc:docChgLst>
  <pc:docChgLst>
    <pc:chgData name="Nguyen Chi" userId="S::bge867@myy.haaga-helia.fi::2da21374-964c-462e-af96-a6fe12ad7d85" providerId="AD" clId="Web-{FCE0485A-C79D-44F2-B9DE-9624C83BFF15}"/>
    <pc:docChg chg="modSld">
      <pc:chgData name="Nguyen Chi" userId="S::bge867@myy.haaga-helia.fi::2da21374-964c-462e-af96-a6fe12ad7d85" providerId="AD" clId="Web-{FCE0485A-C79D-44F2-B9DE-9624C83BFF15}" dt="2021-04-22T17:14:20.471" v="0" actId="20577"/>
      <pc:docMkLst>
        <pc:docMk/>
      </pc:docMkLst>
      <pc:sldChg chg="modSp">
        <pc:chgData name="Nguyen Chi" userId="S::bge867@myy.haaga-helia.fi::2da21374-964c-462e-af96-a6fe12ad7d85" providerId="AD" clId="Web-{FCE0485A-C79D-44F2-B9DE-9624C83BFF15}" dt="2021-04-22T17:14:20.471" v="0" actId="20577"/>
        <pc:sldMkLst>
          <pc:docMk/>
          <pc:sldMk cId="3940606427" sldId="261"/>
        </pc:sldMkLst>
        <pc:spChg chg="mod">
          <ac:chgData name="Nguyen Chi" userId="S::bge867@myy.haaga-helia.fi::2da21374-964c-462e-af96-a6fe12ad7d85" providerId="AD" clId="Web-{FCE0485A-C79D-44F2-B9DE-9624C83BFF15}" dt="2021-04-22T17:14:20.471" v="0" actId="20577"/>
          <ac:spMkLst>
            <pc:docMk/>
            <pc:sldMk cId="3940606427" sldId="261"/>
            <ac:spMk id="3" creationId="{95347AEC-6C44-4762-978B-D447D647E9D5}"/>
          </ac:spMkLst>
        </pc:spChg>
      </pc:sldChg>
    </pc:docChg>
  </pc:docChgLst>
  <pc:docChgLst>
    <pc:chgData name="Nguyen Chi" userId="S::bge867@myy.haaga-helia.fi::2da21374-964c-462e-af96-a6fe12ad7d85" providerId="AD" clId="Web-{7E98B3FF-9218-4A11-8BBF-0DB86B009BDF}"/>
    <pc:docChg chg="modSld">
      <pc:chgData name="Nguyen Chi" userId="S::bge867@myy.haaga-helia.fi::2da21374-964c-462e-af96-a6fe12ad7d85" providerId="AD" clId="Web-{7E98B3FF-9218-4A11-8BBF-0DB86B009BDF}" dt="2021-04-22T17:03:54.468" v="12" actId="20577"/>
      <pc:docMkLst>
        <pc:docMk/>
      </pc:docMkLst>
      <pc:sldChg chg="modSp">
        <pc:chgData name="Nguyen Chi" userId="S::bge867@myy.haaga-helia.fi::2da21374-964c-462e-af96-a6fe12ad7d85" providerId="AD" clId="Web-{7E98B3FF-9218-4A11-8BBF-0DB86B009BDF}" dt="2021-04-22T17:03:54.468" v="12" actId="20577"/>
        <pc:sldMkLst>
          <pc:docMk/>
          <pc:sldMk cId="3940606427" sldId="261"/>
        </pc:sldMkLst>
        <pc:spChg chg="mod">
          <ac:chgData name="Nguyen Chi" userId="S::bge867@myy.haaga-helia.fi::2da21374-964c-462e-af96-a6fe12ad7d85" providerId="AD" clId="Web-{7E98B3FF-9218-4A11-8BBF-0DB86B009BDF}" dt="2021-04-22T17:03:54.468" v="12" actId="20577"/>
          <ac:spMkLst>
            <pc:docMk/>
            <pc:sldMk cId="3940606427" sldId="261"/>
            <ac:spMk id="3" creationId="{95347AEC-6C44-4762-978B-D447D647E9D5}"/>
          </ac:spMkLst>
        </pc:spChg>
      </pc:sldChg>
    </pc:docChg>
  </pc:docChgLst>
  <pc:docChgLst>
    <pc:chgData name="Le Phung" userId="S::bgr668@myy.haaga-helia.fi::0b45a70e-94b3-41d8-a102-920745a69827" providerId="AD" clId="Web-{DD912E37-16B4-4BBF-A6B3-ACDA9B1D3D3F}"/>
    <pc:docChg chg="addSld delSld modSld sldOrd">
      <pc:chgData name="Le Phung" userId="S::bgr668@myy.haaga-helia.fi::0b45a70e-94b3-41d8-a102-920745a69827" providerId="AD" clId="Web-{DD912E37-16B4-4BBF-A6B3-ACDA9B1D3D3F}" dt="2021-04-29T17:54:59.069" v="12" actId="14100"/>
      <pc:docMkLst>
        <pc:docMk/>
      </pc:docMkLst>
      <pc:sldChg chg="add del replId">
        <pc:chgData name="Le Phung" userId="S::bgr668@myy.haaga-helia.fi::0b45a70e-94b3-41d8-a102-920745a69827" providerId="AD" clId="Web-{DD912E37-16B4-4BBF-A6B3-ACDA9B1D3D3F}" dt="2021-04-29T17:54:38.475" v="1"/>
        <pc:sldMkLst>
          <pc:docMk/>
          <pc:sldMk cId="2701673922" sldId="264"/>
        </pc:sldMkLst>
      </pc:sldChg>
      <pc:sldChg chg="modSp add ord replId">
        <pc:chgData name="Le Phung" userId="S::bgr668@myy.haaga-helia.fi::0b45a70e-94b3-41d8-a102-920745a69827" providerId="AD" clId="Web-{DD912E37-16B4-4BBF-A6B3-ACDA9B1D3D3F}" dt="2021-04-29T17:54:59.069" v="12" actId="14100"/>
        <pc:sldMkLst>
          <pc:docMk/>
          <pc:sldMk cId="3048609293" sldId="264"/>
        </pc:sldMkLst>
        <pc:spChg chg="mod">
          <ac:chgData name="Le Phung" userId="S::bgr668@myy.haaga-helia.fi::0b45a70e-94b3-41d8-a102-920745a69827" providerId="AD" clId="Web-{DD912E37-16B4-4BBF-A6B3-ACDA9B1D3D3F}" dt="2021-04-29T17:54:53.163" v="7" actId="20577"/>
          <ac:spMkLst>
            <pc:docMk/>
            <pc:sldMk cId="3048609293" sldId="264"/>
            <ac:spMk id="2" creationId="{BBC1BB77-C4E6-458C-B565-19B19B7DB106}"/>
          </ac:spMkLst>
        </pc:spChg>
        <pc:spChg chg="mod">
          <ac:chgData name="Le Phung" userId="S::bgr668@myy.haaga-helia.fi::0b45a70e-94b3-41d8-a102-920745a69827" providerId="AD" clId="Web-{DD912E37-16B4-4BBF-A6B3-ACDA9B1D3D3F}" dt="2021-04-29T17:54:59.069" v="12" actId="14100"/>
          <ac:spMkLst>
            <pc:docMk/>
            <pc:sldMk cId="3048609293" sldId="264"/>
            <ac:spMk id="3" creationId="{2CC6557E-A8F0-4B79-ACE6-D91BD48DED6C}"/>
          </ac:spMkLst>
        </pc:spChg>
      </pc:sldChg>
    </pc:docChg>
  </pc:docChgLst>
  <pc:docChgLst>
    <pc:chgData name="Nguyen Chi" userId="S::bge867@myy.haaga-helia.fi::2da21374-964c-462e-af96-a6fe12ad7d85" providerId="AD" clId="Web-{FD0B8117-C2FB-4BD8-BF9B-131EC3533349}"/>
    <pc:docChg chg="modSld">
      <pc:chgData name="Nguyen Chi" userId="S::bge867@myy.haaga-helia.fi::2da21374-964c-462e-af96-a6fe12ad7d85" providerId="AD" clId="Web-{FD0B8117-C2FB-4BD8-BF9B-131EC3533349}" dt="2021-04-15T15:36:56.692" v="55" actId="20577"/>
      <pc:docMkLst>
        <pc:docMk/>
      </pc:docMkLst>
      <pc:sldChg chg="modSp">
        <pc:chgData name="Nguyen Chi" userId="S::bge867@myy.haaga-helia.fi::2da21374-964c-462e-af96-a6fe12ad7d85" providerId="AD" clId="Web-{FD0B8117-C2FB-4BD8-BF9B-131EC3533349}" dt="2021-04-15T15:36:56.692" v="55" actId="20577"/>
        <pc:sldMkLst>
          <pc:docMk/>
          <pc:sldMk cId="2225993459" sldId="257"/>
        </pc:sldMkLst>
        <pc:spChg chg="mod">
          <ac:chgData name="Nguyen Chi" userId="S::bge867@myy.haaga-helia.fi::2da21374-964c-462e-af96-a6fe12ad7d85" providerId="AD" clId="Web-{FD0B8117-C2FB-4BD8-BF9B-131EC3533349}" dt="2021-04-15T15:36:56.692" v="55" actId="20577"/>
          <ac:spMkLst>
            <pc:docMk/>
            <pc:sldMk cId="2225993459" sldId="257"/>
            <ac:spMk id="3" creationId="{2CC6557E-A8F0-4B79-ACE6-D91BD48DED6C}"/>
          </ac:spMkLst>
        </pc:spChg>
      </pc:sldChg>
    </pc:docChg>
  </pc:docChgLst>
  <pc:docChgLst>
    <pc:chgData name="Le Phung" userId="S::bgr668@myy.haaga-helia.fi::0b45a70e-94b3-41d8-a102-920745a69827" providerId="AD" clId="Web-{9286C07B-39FC-447B-BD2E-49C37667C7DA}"/>
    <pc:docChg chg="modSld">
      <pc:chgData name="Le Phung" userId="S::bgr668@myy.haaga-helia.fi::0b45a70e-94b3-41d8-a102-920745a69827" providerId="AD" clId="Web-{9286C07B-39FC-447B-BD2E-49C37667C7DA}" dt="2021-04-29T20:43:35.430" v="20" actId="1076"/>
      <pc:docMkLst>
        <pc:docMk/>
      </pc:docMkLst>
      <pc:sldChg chg="modSp">
        <pc:chgData name="Le Phung" userId="S::bgr668@myy.haaga-helia.fi::0b45a70e-94b3-41d8-a102-920745a69827" providerId="AD" clId="Web-{9286C07B-39FC-447B-BD2E-49C37667C7DA}" dt="2021-04-29T20:43:35.430" v="20" actId="1076"/>
        <pc:sldMkLst>
          <pc:docMk/>
          <pc:sldMk cId="4097997960" sldId="256"/>
        </pc:sldMkLst>
        <pc:spChg chg="mod">
          <ac:chgData name="Le Phung" userId="S::bgr668@myy.haaga-helia.fi::0b45a70e-94b3-41d8-a102-920745a69827" providerId="AD" clId="Web-{9286C07B-39FC-447B-BD2E-49C37667C7DA}" dt="2021-04-29T20:43:35.430" v="20" actId="1076"/>
          <ac:spMkLst>
            <pc:docMk/>
            <pc:sldMk cId="4097997960" sldId="256"/>
            <ac:spMk id="3" creationId="{D31F7520-D420-4359-9F5C-1ACE82B09897}"/>
          </ac:spMkLst>
        </pc:spChg>
      </pc:sldChg>
    </pc:docChg>
  </pc:docChgLst>
  <pc:docChgLst>
    <pc:chgData name="Nguyen Chi" userId="S::bge867@myy.haaga-helia.fi::2da21374-964c-462e-af96-a6fe12ad7d85" providerId="AD" clId="Web-{520246F8-69DF-4266-A553-CB468104F46C}"/>
    <pc:docChg chg="modSld">
      <pc:chgData name="Nguyen Chi" userId="S::bge867@myy.haaga-helia.fi::2da21374-964c-462e-af96-a6fe12ad7d85" providerId="AD" clId="Web-{520246F8-69DF-4266-A553-CB468104F46C}" dt="2021-04-22T16:48:21.119" v="3" actId="20577"/>
      <pc:docMkLst>
        <pc:docMk/>
      </pc:docMkLst>
      <pc:sldChg chg="modSp">
        <pc:chgData name="Nguyen Chi" userId="S::bge867@myy.haaga-helia.fi::2da21374-964c-462e-af96-a6fe12ad7d85" providerId="AD" clId="Web-{520246F8-69DF-4266-A553-CB468104F46C}" dt="2021-04-22T16:48:21.119" v="3" actId="20577"/>
        <pc:sldMkLst>
          <pc:docMk/>
          <pc:sldMk cId="3940606427" sldId="261"/>
        </pc:sldMkLst>
        <pc:spChg chg="mod">
          <ac:chgData name="Nguyen Chi" userId="S::bge867@myy.haaga-helia.fi::2da21374-964c-462e-af96-a6fe12ad7d85" providerId="AD" clId="Web-{520246F8-69DF-4266-A553-CB468104F46C}" dt="2021-04-22T16:48:21.119" v="3" actId="20577"/>
          <ac:spMkLst>
            <pc:docMk/>
            <pc:sldMk cId="3940606427" sldId="261"/>
            <ac:spMk id="3" creationId="{95347AEC-6C44-4762-978B-D447D647E9D5}"/>
          </ac:spMkLst>
        </pc:spChg>
      </pc:sldChg>
    </pc:docChg>
  </pc:docChgLst>
  <pc:docChgLst>
    <pc:chgData name="Nguyen Chi" userId="S::bge867@myy.haaga-helia.fi::2da21374-964c-462e-af96-a6fe12ad7d85" providerId="AD" clId="Web-{04D3FC5D-E582-42DE-B533-BE51E6EA31DB}"/>
    <pc:docChg chg="modSld">
      <pc:chgData name="Nguyen Chi" userId="S::bge867@myy.haaga-helia.fi::2da21374-964c-462e-af96-a6fe12ad7d85" providerId="AD" clId="Web-{04D3FC5D-E582-42DE-B533-BE51E6EA31DB}" dt="2021-04-22T16:33:55.885" v="46" actId="20577"/>
      <pc:docMkLst>
        <pc:docMk/>
      </pc:docMkLst>
      <pc:sldChg chg="modSp">
        <pc:chgData name="Nguyen Chi" userId="S::bge867@myy.haaga-helia.fi::2da21374-964c-462e-af96-a6fe12ad7d85" providerId="AD" clId="Web-{04D3FC5D-E582-42DE-B533-BE51E6EA31DB}" dt="2021-04-22T16:33:55.885" v="46" actId="20577"/>
        <pc:sldMkLst>
          <pc:docMk/>
          <pc:sldMk cId="3940606427" sldId="261"/>
        </pc:sldMkLst>
        <pc:spChg chg="mod">
          <ac:chgData name="Nguyen Chi" userId="S::bge867@myy.haaga-helia.fi::2da21374-964c-462e-af96-a6fe12ad7d85" providerId="AD" clId="Web-{04D3FC5D-E582-42DE-B533-BE51E6EA31DB}" dt="2021-04-22T16:33:55.885" v="46" actId="20577"/>
          <ac:spMkLst>
            <pc:docMk/>
            <pc:sldMk cId="3940606427" sldId="261"/>
            <ac:spMk id="3" creationId="{95347AEC-6C44-4762-978B-D447D647E9D5}"/>
          </ac:spMkLst>
        </pc:spChg>
      </pc:sldChg>
    </pc:docChg>
  </pc:docChgLst>
  <pc:docChgLst>
    <pc:chgData name="Le Phung" userId="S::bgr668@myy.haaga-helia.fi::0b45a70e-94b3-41d8-a102-920745a69827" providerId="AD" clId="Web-{F81B7768-9A05-4536-B84C-C84FF2000A43}"/>
    <pc:docChg chg="modSld">
      <pc:chgData name="Le Phung" userId="S::bgr668@myy.haaga-helia.fi::0b45a70e-94b3-41d8-a102-920745a69827" providerId="AD" clId="Web-{F81B7768-9A05-4536-B84C-C84FF2000A43}" dt="2021-04-15T08:51:01.554" v="7" actId="14100"/>
      <pc:docMkLst>
        <pc:docMk/>
      </pc:docMkLst>
      <pc:sldChg chg="modSp">
        <pc:chgData name="Le Phung" userId="S::bgr668@myy.haaga-helia.fi::0b45a70e-94b3-41d8-a102-920745a69827" providerId="AD" clId="Web-{F81B7768-9A05-4536-B84C-C84FF2000A43}" dt="2021-04-15T08:51:01.554" v="7" actId="14100"/>
        <pc:sldMkLst>
          <pc:docMk/>
          <pc:sldMk cId="4097997960" sldId="256"/>
        </pc:sldMkLst>
        <pc:spChg chg="mod">
          <ac:chgData name="Le Phung" userId="S::bgr668@myy.haaga-helia.fi::0b45a70e-94b3-41d8-a102-920745a69827" providerId="AD" clId="Web-{F81B7768-9A05-4536-B84C-C84FF2000A43}" dt="2021-04-15T08:51:01.554" v="7" actId="14100"/>
          <ac:spMkLst>
            <pc:docMk/>
            <pc:sldMk cId="4097997960" sldId="256"/>
            <ac:spMk id="2" creationId="{12C125F9-C90F-433F-83B9-3614AB4B1D60}"/>
          </ac:spMkLst>
        </pc:spChg>
      </pc:sldChg>
    </pc:docChg>
  </pc:docChgLst>
  <pc:docChgLst>
    <pc:chgData name="Le Phung" userId="S::bgr668@myy.haaga-helia.fi::0b45a70e-94b3-41d8-a102-920745a69827" providerId="AD" clId="Web-{57DC44E6-62E1-45E8-851A-07EC97EFF793}"/>
    <pc:docChg chg="modSld">
      <pc:chgData name="Le Phung" userId="S::bgr668@myy.haaga-helia.fi::0b45a70e-94b3-41d8-a102-920745a69827" providerId="AD" clId="Web-{57DC44E6-62E1-45E8-851A-07EC97EFF793}" dt="2021-04-29T17:57:45.308" v="13" actId="20577"/>
      <pc:docMkLst>
        <pc:docMk/>
      </pc:docMkLst>
      <pc:sldChg chg="modSp">
        <pc:chgData name="Le Phung" userId="S::bgr668@myy.haaga-helia.fi::0b45a70e-94b3-41d8-a102-920745a69827" providerId="AD" clId="Web-{57DC44E6-62E1-45E8-851A-07EC97EFF793}" dt="2021-04-29T17:57:45.308" v="13" actId="20577"/>
        <pc:sldMkLst>
          <pc:docMk/>
          <pc:sldMk cId="3048609293" sldId="264"/>
        </pc:sldMkLst>
        <pc:spChg chg="mod">
          <ac:chgData name="Le Phung" userId="S::bgr668@myy.haaga-helia.fi::0b45a70e-94b3-41d8-a102-920745a69827" providerId="AD" clId="Web-{57DC44E6-62E1-45E8-851A-07EC97EFF793}" dt="2021-04-29T17:57:45.308" v="13" actId="20577"/>
          <ac:spMkLst>
            <pc:docMk/>
            <pc:sldMk cId="3048609293" sldId="264"/>
            <ac:spMk id="3" creationId="{2CC6557E-A8F0-4B79-ACE6-D91BD48DED6C}"/>
          </ac:spMkLst>
        </pc:spChg>
      </pc:sldChg>
    </pc:docChg>
  </pc:docChgLst>
  <pc:docChgLst>
    <pc:chgData name="Le Phung" userId="S::bgr668@myy.haaga-helia.fi::0b45a70e-94b3-41d8-a102-920745a69827" providerId="AD" clId="Web-{5B599FCA-6DB4-4D65-BEAD-3358F6CC3146}"/>
    <pc:docChg chg="addSld modSld">
      <pc:chgData name="Le Phung" userId="S::bgr668@myy.haaga-helia.fi::0b45a70e-94b3-41d8-a102-920745a69827" providerId="AD" clId="Web-{5B599FCA-6DB4-4D65-BEAD-3358F6CC3146}" dt="2021-04-29T18:04:32.831" v="85" actId="20577"/>
      <pc:docMkLst>
        <pc:docMk/>
      </pc:docMkLst>
      <pc:sldChg chg="addSp delSp modSp">
        <pc:chgData name="Le Phung" userId="S::bgr668@myy.haaga-helia.fi::0b45a70e-94b3-41d8-a102-920745a69827" providerId="AD" clId="Web-{5B599FCA-6DB4-4D65-BEAD-3358F6CC3146}" dt="2021-04-29T18:04:14.315" v="67" actId="20577"/>
        <pc:sldMkLst>
          <pc:docMk/>
          <pc:sldMk cId="2561955312" sldId="265"/>
        </pc:sldMkLst>
        <pc:spChg chg="mod">
          <ac:chgData name="Le Phung" userId="S::bgr668@myy.haaga-helia.fi::0b45a70e-94b3-41d8-a102-920745a69827" providerId="AD" clId="Web-{5B599FCA-6DB4-4D65-BEAD-3358F6CC3146}" dt="2021-04-29T18:04:14.315" v="67" actId="20577"/>
          <ac:spMkLst>
            <pc:docMk/>
            <pc:sldMk cId="2561955312" sldId="265"/>
            <ac:spMk id="2" creationId="{BBC1BB77-C4E6-458C-B565-19B19B7DB106}"/>
          </ac:spMkLst>
        </pc:spChg>
        <pc:picChg chg="add del mod">
          <ac:chgData name="Le Phung" userId="S::bgr668@myy.haaga-helia.fi::0b45a70e-94b3-41d8-a102-920745a69827" providerId="AD" clId="Web-{5B599FCA-6DB4-4D65-BEAD-3358F6CC3146}" dt="2021-04-29T18:00:47.217" v="10"/>
          <ac:picMkLst>
            <pc:docMk/>
            <pc:sldMk cId="2561955312" sldId="265"/>
            <ac:picMk id="4" creationId="{DF4F8439-6659-4F76-A04F-2626287C47FC}"/>
          </ac:picMkLst>
        </pc:picChg>
        <pc:picChg chg="mod">
          <ac:chgData name="Le Phung" userId="S::bgr668@myy.haaga-helia.fi::0b45a70e-94b3-41d8-a102-920745a69827" providerId="AD" clId="Web-{5B599FCA-6DB4-4D65-BEAD-3358F6CC3146}" dt="2021-04-29T18:02:26.719" v="37" actId="1076"/>
          <ac:picMkLst>
            <pc:docMk/>
            <pc:sldMk cId="2561955312" sldId="265"/>
            <ac:picMk id="5" creationId="{D394E1BA-81F6-4ECA-9ECD-D3A6F6529DAD}"/>
          </ac:picMkLst>
        </pc:picChg>
        <pc:picChg chg="add del mod">
          <ac:chgData name="Le Phung" userId="S::bgr668@myy.haaga-helia.fi::0b45a70e-94b3-41d8-a102-920745a69827" providerId="AD" clId="Web-{5B599FCA-6DB4-4D65-BEAD-3358F6CC3146}" dt="2021-04-29T18:01:00.233" v="14"/>
          <ac:picMkLst>
            <pc:docMk/>
            <pc:sldMk cId="2561955312" sldId="265"/>
            <ac:picMk id="6" creationId="{5ECBF4A2-03CF-4BA0-BBC1-F9BB2BB2DB04}"/>
          </ac:picMkLst>
        </pc:picChg>
      </pc:sldChg>
      <pc:sldChg chg="addSp delSp modSp add replId">
        <pc:chgData name="Le Phung" userId="S::bgr668@myy.haaga-helia.fi::0b45a70e-94b3-41d8-a102-920745a69827" providerId="AD" clId="Web-{5B599FCA-6DB4-4D65-BEAD-3358F6CC3146}" dt="2021-04-29T18:04:21.144" v="72" actId="20577"/>
        <pc:sldMkLst>
          <pc:docMk/>
          <pc:sldMk cId="2924229816" sldId="266"/>
        </pc:sldMkLst>
        <pc:spChg chg="mod">
          <ac:chgData name="Le Phung" userId="S::bgr668@myy.haaga-helia.fi::0b45a70e-94b3-41d8-a102-920745a69827" providerId="AD" clId="Web-{5B599FCA-6DB4-4D65-BEAD-3358F6CC3146}" dt="2021-04-29T18:04:21.144" v="72" actId="20577"/>
          <ac:spMkLst>
            <pc:docMk/>
            <pc:sldMk cId="2924229816" sldId="266"/>
            <ac:spMk id="2" creationId="{BBC1BB77-C4E6-458C-B565-19B19B7DB106}"/>
          </ac:spMkLst>
        </pc:spChg>
        <pc:picChg chg="add del mod">
          <ac:chgData name="Le Phung" userId="S::bgr668@myy.haaga-helia.fi::0b45a70e-94b3-41d8-a102-920745a69827" providerId="AD" clId="Web-{5B599FCA-6DB4-4D65-BEAD-3358F6CC3146}" dt="2021-04-29T18:00:39.624" v="6"/>
          <ac:picMkLst>
            <pc:docMk/>
            <pc:sldMk cId="2924229816" sldId="266"/>
            <ac:picMk id="4" creationId="{D0453380-6CC5-466A-9200-794401FBE804}"/>
          </ac:picMkLst>
        </pc:picChg>
        <pc:picChg chg="del">
          <ac:chgData name="Le Phung" userId="S::bgr668@myy.haaga-helia.fi::0b45a70e-94b3-41d8-a102-920745a69827" providerId="AD" clId="Web-{5B599FCA-6DB4-4D65-BEAD-3358F6CC3146}" dt="2021-04-29T18:00:20.811" v="1"/>
          <ac:picMkLst>
            <pc:docMk/>
            <pc:sldMk cId="2924229816" sldId="266"/>
            <ac:picMk id="5" creationId="{D394E1BA-81F6-4ECA-9ECD-D3A6F6529DAD}"/>
          </ac:picMkLst>
        </pc:picChg>
        <pc:picChg chg="add del mod">
          <ac:chgData name="Le Phung" userId="S::bgr668@myy.haaga-helia.fi::0b45a70e-94b3-41d8-a102-920745a69827" providerId="AD" clId="Web-{5B599FCA-6DB4-4D65-BEAD-3358F6CC3146}" dt="2021-04-29T18:01:10.015" v="18"/>
          <ac:picMkLst>
            <pc:docMk/>
            <pc:sldMk cId="2924229816" sldId="266"/>
            <ac:picMk id="6" creationId="{B77F0C97-0FC9-47A6-95DE-8DDCD857F827}"/>
          </ac:picMkLst>
        </pc:picChg>
        <pc:picChg chg="add mod">
          <ac:chgData name="Le Phung" userId="S::bgr668@myy.haaga-helia.fi::0b45a70e-94b3-41d8-a102-920745a69827" providerId="AD" clId="Web-{5B599FCA-6DB4-4D65-BEAD-3358F6CC3146}" dt="2021-04-29T18:01:46.344" v="23" actId="1076"/>
          <ac:picMkLst>
            <pc:docMk/>
            <pc:sldMk cId="2924229816" sldId="266"/>
            <ac:picMk id="7" creationId="{F8B07F44-8C3A-48BF-830D-13A6ACDE5B67}"/>
          </ac:picMkLst>
        </pc:picChg>
      </pc:sldChg>
      <pc:sldChg chg="addSp delSp modSp add replId">
        <pc:chgData name="Le Phung" userId="S::bgr668@myy.haaga-helia.fi::0b45a70e-94b3-41d8-a102-920745a69827" providerId="AD" clId="Web-{5B599FCA-6DB4-4D65-BEAD-3358F6CC3146}" dt="2021-04-29T18:04:26.253" v="79" actId="20577"/>
        <pc:sldMkLst>
          <pc:docMk/>
          <pc:sldMk cId="3230331229" sldId="267"/>
        </pc:sldMkLst>
        <pc:spChg chg="mod">
          <ac:chgData name="Le Phung" userId="S::bgr668@myy.haaga-helia.fi::0b45a70e-94b3-41d8-a102-920745a69827" providerId="AD" clId="Web-{5B599FCA-6DB4-4D65-BEAD-3358F6CC3146}" dt="2021-04-29T18:04:26.253" v="79" actId="20577"/>
          <ac:spMkLst>
            <pc:docMk/>
            <pc:sldMk cId="3230331229" sldId="267"/>
            <ac:spMk id="2" creationId="{BBC1BB77-C4E6-458C-B565-19B19B7DB106}"/>
          </ac:spMkLst>
        </pc:spChg>
        <pc:picChg chg="add mod">
          <ac:chgData name="Le Phung" userId="S::bgr668@myy.haaga-helia.fi::0b45a70e-94b3-41d8-a102-920745a69827" providerId="AD" clId="Web-{5B599FCA-6DB4-4D65-BEAD-3358F6CC3146}" dt="2021-04-29T18:02:07.969" v="30" actId="1076"/>
          <ac:picMkLst>
            <pc:docMk/>
            <pc:sldMk cId="3230331229" sldId="267"/>
            <ac:picMk id="4" creationId="{94B04D09-6DB0-4D1E-81EE-8A78783924F6}"/>
          </ac:picMkLst>
        </pc:picChg>
        <pc:picChg chg="del">
          <ac:chgData name="Le Phung" userId="S::bgr668@myy.haaga-helia.fi::0b45a70e-94b3-41d8-a102-920745a69827" providerId="AD" clId="Web-{5B599FCA-6DB4-4D65-BEAD-3358F6CC3146}" dt="2021-04-29T18:01:52.016" v="25"/>
          <ac:picMkLst>
            <pc:docMk/>
            <pc:sldMk cId="3230331229" sldId="267"/>
            <ac:picMk id="7" creationId="{F8B07F44-8C3A-48BF-830D-13A6ACDE5B67}"/>
          </ac:picMkLst>
        </pc:picChg>
      </pc:sldChg>
      <pc:sldChg chg="addSp delSp modSp add replId">
        <pc:chgData name="Le Phung" userId="S::bgr668@myy.haaga-helia.fi::0b45a70e-94b3-41d8-a102-920745a69827" providerId="AD" clId="Web-{5B599FCA-6DB4-4D65-BEAD-3358F6CC3146}" dt="2021-04-29T18:04:32.831" v="85" actId="20577"/>
        <pc:sldMkLst>
          <pc:docMk/>
          <pc:sldMk cId="337209375" sldId="268"/>
        </pc:sldMkLst>
        <pc:spChg chg="mod">
          <ac:chgData name="Le Phung" userId="S::bgr668@myy.haaga-helia.fi::0b45a70e-94b3-41d8-a102-920745a69827" providerId="AD" clId="Web-{5B599FCA-6DB4-4D65-BEAD-3358F6CC3146}" dt="2021-04-29T18:04:32.831" v="85" actId="20577"/>
          <ac:spMkLst>
            <pc:docMk/>
            <pc:sldMk cId="337209375" sldId="268"/>
            <ac:spMk id="2" creationId="{BBC1BB77-C4E6-458C-B565-19B19B7DB106}"/>
          </ac:spMkLst>
        </pc:spChg>
        <pc:picChg chg="del">
          <ac:chgData name="Le Phung" userId="S::bgr668@myy.haaga-helia.fi::0b45a70e-94b3-41d8-a102-920745a69827" providerId="AD" clId="Web-{5B599FCA-6DB4-4D65-BEAD-3358F6CC3146}" dt="2021-04-29T18:02:36.876" v="41"/>
          <ac:picMkLst>
            <pc:docMk/>
            <pc:sldMk cId="337209375" sldId="268"/>
            <ac:picMk id="4" creationId="{94B04D09-6DB0-4D1E-81EE-8A78783924F6}"/>
          </ac:picMkLst>
        </pc:picChg>
        <pc:picChg chg="add mod">
          <ac:chgData name="Le Phung" userId="S::bgr668@myy.haaga-helia.fi::0b45a70e-94b3-41d8-a102-920745a69827" providerId="AD" clId="Web-{5B599FCA-6DB4-4D65-BEAD-3358F6CC3146}" dt="2021-04-29T18:02:54.486" v="49" actId="14100"/>
          <ac:picMkLst>
            <pc:docMk/>
            <pc:sldMk cId="337209375" sldId="268"/>
            <ac:picMk id="5" creationId="{78EAAEC0-7B6A-4960-BC08-AB0239858D4C}"/>
          </ac:picMkLst>
        </pc:picChg>
      </pc:sldChg>
      <pc:sldChg chg="addSp delSp modSp add replId">
        <pc:chgData name="Le Phung" userId="S::bgr668@myy.haaga-helia.fi::0b45a70e-94b3-41d8-a102-920745a69827" providerId="AD" clId="Web-{5B599FCA-6DB4-4D65-BEAD-3358F6CC3146}" dt="2021-04-29T18:03:39.862" v="65" actId="1076"/>
        <pc:sldMkLst>
          <pc:docMk/>
          <pc:sldMk cId="1942209504" sldId="269"/>
        </pc:sldMkLst>
        <pc:spChg chg="mod">
          <ac:chgData name="Le Phung" userId="S::bgr668@myy.haaga-helia.fi::0b45a70e-94b3-41d8-a102-920745a69827" providerId="AD" clId="Web-{5B599FCA-6DB4-4D65-BEAD-3358F6CC3146}" dt="2021-04-29T18:03:11.877" v="55" actId="20577"/>
          <ac:spMkLst>
            <pc:docMk/>
            <pc:sldMk cId="1942209504" sldId="269"/>
            <ac:spMk id="2" creationId="{BBC1BB77-C4E6-458C-B565-19B19B7DB106}"/>
          </ac:spMkLst>
        </pc:spChg>
        <pc:picChg chg="add mod">
          <ac:chgData name="Le Phung" userId="S::bgr668@myy.haaga-helia.fi::0b45a70e-94b3-41d8-a102-920745a69827" providerId="AD" clId="Web-{5B599FCA-6DB4-4D65-BEAD-3358F6CC3146}" dt="2021-04-29T18:03:39.862" v="65" actId="1076"/>
          <ac:picMkLst>
            <pc:docMk/>
            <pc:sldMk cId="1942209504" sldId="269"/>
            <ac:picMk id="4" creationId="{604AEF24-0F33-430A-ADC7-1AF164882792}"/>
          </ac:picMkLst>
        </pc:picChg>
        <pc:picChg chg="del">
          <ac:chgData name="Le Phung" userId="S::bgr668@myy.haaga-helia.fi::0b45a70e-94b3-41d8-a102-920745a69827" providerId="AD" clId="Web-{5B599FCA-6DB4-4D65-BEAD-3358F6CC3146}" dt="2021-04-29T18:03:14.502" v="56"/>
          <ac:picMkLst>
            <pc:docMk/>
            <pc:sldMk cId="1942209504" sldId="269"/>
            <ac:picMk id="5" creationId="{78EAAEC0-7B6A-4960-BC08-AB0239858D4C}"/>
          </ac:picMkLst>
        </pc:picChg>
      </pc:sldChg>
    </pc:docChg>
  </pc:docChgLst>
  <pc:docChgLst>
    <pc:chgData name="Alexandra" userId="a3319c3e-1de6-44a6-af7b-82aa1a6cb2ca" providerId="ADAL" clId="{1D726B4E-6469-499F-885B-21206D4BA63E}"/>
    <pc:docChg chg="undo redo custSel addSld modSld">
      <pc:chgData name="Alexandra" userId="a3319c3e-1de6-44a6-af7b-82aa1a6cb2ca" providerId="ADAL" clId="{1D726B4E-6469-499F-885B-21206D4BA63E}" dt="2021-04-22T18:47:18.092" v="2275" actId="20577"/>
      <pc:docMkLst>
        <pc:docMk/>
      </pc:docMkLst>
      <pc:sldChg chg="modSp mod">
        <pc:chgData name="Alexandra" userId="a3319c3e-1de6-44a6-af7b-82aa1a6cb2ca" providerId="ADAL" clId="{1D726B4E-6469-499F-885B-21206D4BA63E}" dt="2021-04-15T13:31:04.934" v="614" actId="20577"/>
        <pc:sldMkLst>
          <pc:docMk/>
          <pc:sldMk cId="4097997960" sldId="256"/>
        </pc:sldMkLst>
        <pc:spChg chg="mod">
          <ac:chgData name="Alexandra" userId="a3319c3e-1de6-44a6-af7b-82aa1a6cb2ca" providerId="ADAL" clId="{1D726B4E-6469-499F-885B-21206D4BA63E}" dt="2021-04-15T13:31:04.934" v="614" actId="20577"/>
          <ac:spMkLst>
            <pc:docMk/>
            <pc:sldMk cId="4097997960" sldId="256"/>
            <ac:spMk id="2" creationId="{12C125F9-C90F-433F-83B9-3614AB4B1D60}"/>
          </ac:spMkLst>
        </pc:spChg>
      </pc:sldChg>
      <pc:sldChg chg="modSp mod">
        <pc:chgData name="Alexandra" userId="a3319c3e-1de6-44a6-af7b-82aa1a6cb2ca" providerId="ADAL" clId="{1D726B4E-6469-499F-885B-21206D4BA63E}" dt="2021-04-22T16:01:35.691" v="1806" actId="20577"/>
        <pc:sldMkLst>
          <pc:docMk/>
          <pc:sldMk cId="2225993459" sldId="257"/>
        </pc:sldMkLst>
        <pc:spChg chg="mod">
          <ac:chgData name="Alexandra" userId="a3319c3e-1de6-44a6-af7b-82aa1a6cb2ca" providerId="ADAL" clId="{1D726B4E-6469-499F-885B-21206D4BA63E}" dt="2021-04-22T16:01:35.691" v="1806" actId="20577"/>
          <ac:spMkLst>
            <pc:docMk/>
            <pc:sldMk cId="2225993459" sldId="257"/>
            <ac:spMk id="3" creationId="{2CC6557E-A8F0-4B79-ACE6-D91BD48DED6C}"/>
          </ac:spMkLst>
        </pc:spChg>
      </pc:sldChg>
      <pc:sldChg chg="modSp mod">
        <pc:chgData name="Alexandra" userId="a3319c3e-1de6-44a6-af7b-82aa1a6cb2ca" providerId="ADAL" clId="{1D726B4E-6469-499F-885B-21206D4BA63E}" dt="2021-04-22T16:08:44.880" v="2215" actId="255"/>
        <pc:sldMkLst>
          <pc:docMk/>
          <pc:sldMk cId="3430997573" sldId="258"/>
        </pc:sldMkLst>
        <pc:spChg chg="mod">
          <ac:chgData name="Alexandra" userId="a3319c3e-1de6-44a6-af7b-82aa1a6cb2ca" providerId="ADAL" clId="{1D726B4E-6469-499F-885B-21206D4BA63E}" dt="2021-04-22T16:08:44.880" v="2215" actId="255"/>
          <ac:spMkLst>
            <pc:docMk/>
            <pc:sldMk cId="3430997573" sldId="258"/>
            <ac:spMk id="3" creationId="{730ADE3C-0443-48D7-91F3-65495FFF0F3D}"/>
          </ac:spMkLst>
        </pc:spChg>
      </pc:sldChg>
      <pc:sldChg chg="addSp modSp mod modClrScheme chgLayout">
        <pc:chgData name="Alexandra" userId="a3319c3e-1de6-44a6-af7b-82aa1a6cb2ca" providerId="ADAL" clId="{1D726B4E-6469-499F-885B-21206D4BA63E}" dt="2021-04-22T16:08:24.735" v="2213" actId="20577"/>
        <pc:sldMkLst>
          <pc:docMk/>
          <pc:sldMk cId="4266800061" sldId="259"/>
        </pc:sldMkLst>
        <pc:spChg chg="mod ord">
          <ac:chgData name="Alexandra" userId="a3319c3e-1de6-44a6-af7b-82aa1a6cb2ca" providerId="ADAL" clId="{1D726B4E-6469-499F-885B-21206D4BA63E}" dt="2021-04-15T13:33:05.896" v="1025" actId="700"/>
          <ac:spMkLst>
            <pc:docMk/>
            <pc:sldMk cId="4266800061" sldId="259"/>
            <ac:spMk id="2" creationId="{BE0CFCF9-66C0-4243-A31A-F379DED70F07}"/>
          </ac:spMkLst>
        </pc:spChg>
        <pc:spChg chg="mod ord">
          <ac:chgData name="Alexandra" userId="a3319c3e-1de6-44a6-af7b-82aa1a6cb2ca" providerId="ADAL" clId="{1D726B4E-6469-499F-885B-21206D4BA63E}" dt="2021-04-22T16:06:18.451" v="2063" actId="1076"/>
          <ac:spMkLst>
            <pc:docMk/>
            <pc:sldMk cId="4266800061" sldId="259"/>
            <ac:spMk id="3" creationId="{673BAED1-68D5-4619-BE17-6EBF1D58739E}"/>
          </ac:spMkLst>
        </pc:spChg>
        <pc:spChg chg="add mod ord">
          <ac:chgData name="Alexandra" userId="a3319c3e-1de6-44a6-af7b-82aa1a6cb2ca" providerId="ADAL" clId="{1D726B4E-6469-499F-885B-21206D4BA63E}" dt="2021-04-22T16:08:24.735" v="2213" actId="20577"/>
          <ac:spMkLst>
            <pc:docMk/>
            <pc:sldMk cId="4266800061" sldId="259"/>
            <ac:spMk id="4" creationId="{9E01B937-395E-4025-8FA3-8D1F69F75AA1}"/>
          </ac:spMkLst>
        </pc:spChg>
      </pc:sldChg>
      <pc:sldChg chg="modSp mod">
        <pc:chgData name="Alexandra" userId="a3319c3e-1de6-44a6-af7b-82aa1a6cb2ca" providerId="ADAL" clId="{1D726B4E-6469-499F-885B-21206D4BA63E}" dt="2021-04-22T16:08:07.721" v="2189" actId="20577"/>
        <pc:sldMkLst>
          <pc:docMk/>
          <pc:sldMk cId="2132861057" sldId="260"/>
        </pc:sldMkLst>
        <pc:spChg chg="mod">
          <ac:chgData name="Alexandra" userId="a3319c3e-1de6-44a6-af7b-82aa1a6cb2ca" providerId="ADAL" clId="{1D726B4E-6469-499F-885B-21206D4BA63E}" dt="2021-04-22T16:07:43.715" v="2118" actId="1076"/>
          <ac:spMkLst>
            <pc:docMk/>
            <pc:sldMk cId="2132861057" sldId="260"/>
            <ac:spMk id="3" creationId="{49FA9681-9047-4E3C-AED6-C5D59B8343FD}"/>
          </ac:spMkLst>
        </pc:spChg>
        <pc:spChg chg="mod">
          <ac:chgData name="Alexandra" userId="a3319c3e-1de6-44a6-af7b-82aa1a6cb2ca" providerId="ADAL" clId="{1D726B4E-6469-499F-885B-21206D4BA63E}" dt="2021-04-22T16:08:07.721" v="2189" actId="20577"/>
          <ac:spMkLst>
            <pc:docMk/>
            <pc:sldMk cId="2132861057" sldId="260"/>
            <ac:spMk id="6" creationId="{FBCBCA90-E091-449B-9D2B-5266414BC158}"/>
          </ac:spMkLst>
        </pc:spChg>
      </pc:sldChg>
      <pc:sldChg chg="modSp mod">
        <pc:chgData name="Alexandra" userId="a3319c3e-1de6-44a6-af7b-82aa1a6cb2ca" providerId="ADAL" clId="{1D726B4E-6469-499F-885B-21206D4BA63E}" dt="2021-04-22T18:47:18.092" v="2275" actId="20577"/>
        <pc:sldMkLst>
          <pc:docMk/>
          <pc:sldMk cId="3940606427" sldId="261"/>
        </pc:sldMkLst>
        <pc:spChg chg="mod">
          <ac:chgData name="Alexandra" userId="a3319c3e-1de6-44a6-af7b-82aa1a6cb2ca" providerId="ADAL" clId="{1D726B4E-6469-499F-885B-21206D4BA63E}" dt="2021-04-22T18:47:18.092" v="2275" actId="20577"/>
          <ac:spMkLst>
            <pc:docMk/>
            <pc:sldMk cId="3940606427" sldId="261"/>
            <ac:spMk id="3" creationId="{95347AEC-6C44-4762-978B-D447D647E9D5}"/>
          </ac:spMkLst>
        </pc:spChg>
      </pc:sldChg>
      <pc:sldChg chg="addSp delSp modSp new mod modClrScheme chgLayout">
        <pc:chgData name="Alexandra" userId="a3319c3e-1de6-44a6-af7b-82aa1a6cb2ca" providerId="ADAL" clId="{1D726B4E-6469-499F-885B-21206D4BA63E}" dt="2021-04-22T15:56:50.575" v="1796"/>
        <pc:sldMkLst>
          <pc:docMk/>
          <pc:sldMk cId="1082292691" sldId="262"/>
        </pc:sldMkLst>
        <pc:spChg chg="del">
          <ac:chgData name="Alexandra" userId="a3319c3e-1de6-44a6-af7b-82aa1a6cb2ca" providerId="ADAL" clId="{1D726B4E-6469-499F-885B-21206D4BA63E}" dt="2021-04-22T15:56:43.416" v="1795" actId="700"/>
          <ac:spMkLst>
            <pc:docMk/>
            <pc:sldMk cId="1082292691" sldId="262"/>
            <ac:spMk id="2" creationId="{D8A785CE-5F46-4A05-81F0-206CA08B3A52}"/>
          </ac:spMkLst>
        </pc:spChg>
        <pc:spChg chg="del">
          <ac:chgData name="Alexandra" userId="a3319c3e-1de6-44a6-af7b-82aa1a6cb2ca" providerId="ADAL" clId="{1D726B4E-6469-499F-885B-21206D4BA63E}" dt="2021-04-22T15:56:43.416" v="1795" actId="700"/>
          <ac:spMkLst>
            <pc:docMk/>
            <pc:sldMk cId="1082292691" sldId="262"/>
            <ac:spMk id="3" creationId="{8509EF0C-9B7A-422E-A578-AF7B84187FBD}"/>
          </ac:spMkLst>
        </pc:spChg>
        <pc:picChg chg="add mod">
          <ac:chgData name="Alexandra" userId="a3319c3e-1de6-44a6-af7b-82aa1a6cb2ca" providerId="ADAL" clId="{1D726B4E-6469-499F-885B-21206D4BA63E}" dt="2021-04-22T15:56:50.575" v="1796"/>
          <ac:picMkLst>
            <pc:docMk/>
            <pc:sldMk cId="1082292691" sldId="262"/>
            <ac:picMk id="5" creationId="{D1471F75-8A41-4E0C-891C-007BCFE59270}"/>
          </ac:picMkLst>
        </pc:picChg>
      </pc:sldChg>
      <pc:sldChg chg="addSp modSp new">
        <pc:chgData name="Alexandra" userId="a3319c3e-1de6-44a6-af7b-82aa1a6cb2ca" providerId="ADAL" clId="{1D726B4E-6469-499F-885B-21206D4BA63E}" dt="2021-04-22T15:56:59.271" v="1798"/>
        <pc:sldMkLst>
          <pc:docMk/>
          <pc:sldMk cId="482098340" sldId="263"/>
        </pc:sldMkLst>
        <pc:picChg chg="add mod">
          <ac:chgData name="Alexandra" userId="a3319c3e-1de6-44a6-af7b-82aa1a6cb2ca" providerId="ADAL" clId="{1D726B4E-6469-499F-885B-21206D4BA63E}" dt="2021-04-22T15:56:59.271" v="1798"/>
          <ac:picMkLst>
            <pc:docMk/>
            <pc:sldMk cId="482098340" sldId="263"/>
            <ac:picMk id="3" creationId="{5CC8E187-4D5E-493C-B374-BCB024E1F603}"/>
          </ac:picMkLst>
        </pc:picChg>
      </pc:sldChg>
    </pc:docChg>
  </pc:docChgLst>
  <pc:docChgLst>
    <pc:chgData name="Le Phung" userId="S::bgr668@myy.haaga-helia.fi::0b45a70e-94b3-41d8-a102-920745a69827" providerId="AD" clId="Web-{21A88E8A-2027-40AE-82CD-4F420E315A6C}"/>
    <pc:docChg chg="modSld">
      <pc:chgData name="Le Phung" userId="S::bgr668@myy.haaga-helia.fi::0b45a70e-94b3-41d8-a102-920745a69827" providerId="AD" clId="Web-{21A88E8A-2027-40AE-82CD-4F420E315A6C}" dt="2021-04-15T08:26:12.321" v="14" actId="20577"/>
      <pc:docMkLst>
        <pc:docMk/>
      </pc:docMkLst>
      <pc:sldChg chg="modSp">
        <pc:chgData name="Le Phung" userId="S::bgr668@myy.haaga-helia.fi::0b45a70e-94b3-41d8-a102-920745a69827" providerId="AD" clId="Web-{21A88E8A-2027-40AE-82CD-4F420E315A6C}" dt="2021-04-15T08:26:12.321" v="14" actId="20577"/>
        <pc:sldMkLst>
          <pc:docMk/>
          <pc:sldMk cId="4097997960" sldId="256"/>
        </pc:sldMkLst>
        <pc:spChg chg="mod">
          <ac:chgData name="Le Phung" userId="S::bgr668@myy.haaga-helia.fi::0b45a70e-94b3-41d8-a102-920745a69827" providerId="AD" clId="Web-{21A88E8A-2027-40AE-82CD-4F420E315A6C}" dt="2021-04-15T08:26:12.321" v="14" actId="20577"/>
          <ac:spMkLst>
            <pc:docMk/>
            <pc:sldMk cId="4097997960" sldId="256"/>
            <ac:spMk id="3" creationId="{D31F7520-D420-4359-9F5C-1ACE82B09897}"/>
          </ac:spMkLst>
        </pc:spChg>
      </pc:sldChg>
    </pc:docChg>
  </pc:docChgLst>
  <pc:docChgLst>
    <pc:chgData name="Le Phung" userId="S::bgr668@myy.haaga-helia.fi::0b45a70e-94b3-41d8-a102-920745a69827" providerId="AD" clId="Web-{7C46E34A-F185-4C6F-8513-C8A97B9E6436}"/>
    <pc:docChg chg="modSld">
      <pc:chgData name="Le Phung" userId="S::bgr668@myy.haaga-helia.fi::0b45a70e-94b3-41d8-a102-920745a69827" providerId="AD" clId="Web-{7C46E34A-F185-4C6F-8513-C8A97B9E6436}" dt="2021-05-05T08:24:15.468" v="45" actId="14100"/>
      <pc:docMkLst>
        <pc:docMk/>
      </pc:docMkLst>
      <pc:sldChg chg="modSp">
        <pc:chgData name="Le Phung" userId="S::bgr668@myy.haaga-helia.fi::0b45a70e-94b3-41d8-a102-920745a69827" providerId="AD" clId="Web-{7C46E34A-F185-4C6F-8513-C8A97B9E6436}" dt="2021-05-05T08:24:15.468" v="45" actId="14100"/>
        <pc:sldMkLst>
          <pc:docMk/>
          <pc:sldMk cId="337209375" sldId="268"/>
        </pc:sldMkLst>
        <pc:spChg chg="mod">
          <ac:chgData name="Le Phung" userId="S::bgr668@myy.haaga-helia.fi::0b45a70e-94b3-41d8-a102-920745a69827" providerId="AD" clId="Web-{7C46E34A-F185-4C6F-8513-C8A97B9E6436}" dt="2021-05-05T08:24:09.062" v="43" actId="1076"/>
          <ac:spMkLst>
            <pc:docMk/>
            <pc:sldMk cId="337209375" sldId="268"/>
            <ac:spMk id="2" creationId="{BBC1BB77-C4E6-458C-B565-19B19B7DB106}"/>
          </ac:spMkLst>
        </pc:spChg>
        <pc:spChg chg="mod">
          <ac:chgData name="Le Phung" userId="S::bgr668@myy.haaga-helia.fi::0b45a70e-94b3-41d8-a102-920745a69827" providerId="AD" clId="Web-{7C46E34A-F185-4C6F-8513-C8A97B9E6436}" dt="2021-05-05T08:23:26.561" v="42" actId="20577"/>
          <ac:spMkLst>
            <pc:docMk/>
            <pc:sldMk cId="337209375" sldId="268"/>
            <ac:spMk id="3" creationId="{2CC6557E-A8F0-4B79-ACE6-D91BD48DED6C}"/>
          </ac:spMkLst>
        </pc:spChg>
        <pc:picChg chg="mod">
          <ac:chgData name="Le Phung" userId="S::bgr668@myy.haaga-helia.fi::0b45a70e-94b3-41d8-a102-920745a69827" providerId="AD" clId="Web-{7C46E34A-F185-4C6F-8513-C8A97B9E6436}" dt="2021-05-05T08:24:15.468" v="45" actId="14100"/>
          <ac:picMkLst>
            <pc:docMk/>
            <pc:sldMk cId="337209375" sldId="268"/>
            <ac:picMk id="5" creationId="{78EAAEC0-7B6A-4960-BC08-AB0239858D4C}"/>
          </ac:picMkLst>
        </pc:picChg>
      </pc:sldChg>
      <pc:sldChg chg="modSp">
        <pc:chgData name="Le Phung" userId="S::bgr668@myy.haaga-helia.fi::0b45a70e-94b3-41d8-a102-920745a69827" providerId="AD" clId="Web-{7C46E34A-F185-4C6F-8513-C8A97B9E6436}" dt="2021-05-05T08:21:01.557" v="16" actId="20577"/>
        <pc:sldMkLst>
          <pc:docMk/>
          <pc:sldMk cId="1942209504" sldId="269"/>
        </pc:sldMkLst>
        <pc:spChg chg="mod">
          <ac:chgData name="Le Phung" userId="S::bgr668@myy.haaga-helia.fi::0b45a70e-94b3-41d8-a102-920745a69827" providerId="AD" clId="Web-{7C46E34A-F185-4C6F-8513-C8A97B9E6436}" dt="2021-05-05T08:21:01.557" v="16" actId="20577"/>
          <ac:spMkLst>
            <pc:docMk/>
            <pc:sldMk cId="1942209504" sldId="269"/>
            <ac:spMk id="3" creationId="{2CC6557E-A8F0-4B79-ACE6-D91BD48DED6C}"/>
          </ac:spMkLst>
        </pc:spChg>
      </pc:sldChg>
    </pc:docChg>
  </pc:docChgLst>
  <pc:docChgLst>
    <pc:chgData name="Nguyen Chi" userId="S::bge867@myy.haaga-helia.fi::2da21374-964c-462e-af96-a6fe12ad7d85" providerId="AD" clId="Web-{5B12AF5A-4CBB-4218-9D78-734292A4535A}"/>
    <pc:docChg chg="modSld">
      <pc:chgData name="Nguyen Chi" userId="S::bge867@myy.haaga-helia.fi::2da21374-964c-462e-af96-a6fe12ad7d85" providerId="AD" clId="Web-{5B12AF5A-4CBB-4218-9D78-734292A4535A}" dt="2021-04-22T16:45:11.792" v="264" actId="20577"/>
      <pc:docMkLst>
        <pc:docMk/>
      </pc:docMkLst>
      <pc:sldChg chg="modSp">
        <pc:chgData name="Nguyen Chi" userId="S::bge867@myy.haaga-helia.fi::2da21374-964c-462e-af96-a6fe12ad7d85" providerId="AD" clId="Web-{5B12AF5A-4CBB-4218-9D78-734292A4535A}" dt="2021-04-22T16:45:11.792" v="264" actId="20577"/>
        <pc:sldMkLst>
          <pc:docMk/>
          <pc:sldMk cId="3940606427" sldId="261"/>
        </pc:sldMkLst>
        <pc:spChg chg="mod">
          <ac:chgData name="Nguyen Chi" userId="S::bge867@myy.haaga-helia.fi::2da21374-964c-462e-af96-a6fe12ad7d85" providerId="AD" clId="Web-{5B12AF5A-4CBB-4218-9D78-734292A4535A}" dt="2021-04-22T16:45:11.792" v="264" actId="20577"/>
          <ac:spMkLst>
            <pc:docMk/>
            <pc:sldMk cId="3940606427" sldId="261"/>
            <ac:spMk id="3" creationId="{95347AEC-6C44-4762-978B-D447D647E9D5}"/>
          </ac:spMkLst>
        </pc:spChg>
      </pc:sldChg>
    </pc:docChg>
  </pc:docChgLst>
  <pc:docChgLst>
    <pc:chgData name="Le Phung" userId="S::bgr668@myy.haaga-helia.fi::0b45a70e-94b3-41d8-a102-920745a69827" providerId="AD" clId="Web-{D95C47CF-7E64-4432-862C-1BAD5AA3BEF2}"/>
    <pc:docChg chg="modSld">
      <pc:chgData name="Le Phung" userId="S::bgr668@myy.haaga-helia.fi::0b45a70e-94b3-41d8-a102-920745a69827" providerId="AD" clId="Web-{D95C47CF-7E64-4432-862C-1BAD5AA3BEF2}" dt="2021-04-15T14:08:49.308" v="134" actId="14100"/>
      <pc:docMkLst>
        <pc:docMk/>
      </pc:docMkLst>
      <pc:sldChg chg="addSp modSp">
        <pc:chgData name="Le Phung" userId="S::bgr668@myy.haaga-helia.fi::0b45a70e-94b3-41d8-a102-920745a69827" providerId="AD" clId="Web-{D95C47CF-7E64-4432-862C-1BAD5AA3BEF2}" dt="2021-04-15T14:08:49.308" v="134" actId="14100"/>
        <pc:sldMkLst>
          <pc:docMk/>
          <pc:sldMk cId="2132861057" sldId="260"/>
        </pc:sldMkLst>
        <pc:spChg chg="mod">
          <ac:chgData name="Le Phung" userId="S::bgr668@myy.haaga-helia.fi::0b45a70e-94b3-41d8-a102-920745a69827" providerId="AD" clId="Web-{D95C47CF-7E64-4432-862C-1BAD5AA3BEF2}" dt="2021-04-15T14:06:10.460" v="81" actId="14100"/>
          <ac:spMkLst>
            <pc:docMk/>
            <pc:sldMk cId="2132861057" sldId="260"/>
            <ac:spMk id="3" creationId="{49FA9681-9047-4E3C-AED6-C5D59B8343FD}"/>
          </ac:spMkLst>
        </pc:spChg>
        <pc:spChg chg="add mod">
          <ac:chgData name="Le Phung" userId="S::bgr668@myy.haaga-helia.fi::0b45a70e-94b3-41d8-a102-920745a69827" providerId="AD" clId="Web-{D95C47CF-7E64-4432-862C-1BAD5AA3BEF2}" dt="2021-04-15T14:08:49.308" v="134" actId="14100"/>
          <ac:spMkLst>
            <pc:docMk/>
            <pc:sldMk cId="2132861057" sldId="260"/>
            <ac:spMk id="4" creationId="{BBB2DD9B-EB8D-4627-B2D5-46B69BA4D940}"/>
          </ac:spMkLst>
        </pc:spChg>
        <pc:spChg chg="mod">
          <ac:chgData name="Le Phung" userId="S::bgr668@myy.haaga-helia.fi::0b45a70e-94b3-41d8-a102-920745a69827" providerId="AD" clId="Web-{D95C47CF-7E64-4432-862C-1BAD5AA3BEF2}" dt="2021-04-15T14:06:14.257" v="82" actId="14100"/>
          <ac:spMkLst>
            <pc:docMk/>
            <pc:sldMk cId="2132861057" sldId="260"/>
            <ac:spMk id="6" creationId="{FBCBCA90-E091-449B-9D2B-5266414BC158}"/>
          </ac:spMkLst>
        </pc:spChg>
      </pc:sldChg>
    </pc:docChg>
  </pc:docChgLst>
  <pc:docChgLst>
    <pc:chgData name="Le Phung" userId="S::bgr668@myy.haaga-helia.fi::0b45a70e-94b3-41d8-a102-920745a69827" providerId="AD" clId="Web-{35691E8D-9753-4D88-A563-CEB5C246D3AA}"/>
    <pc:docChg chg="modSld">
      <pc:chgData name="Le Phung" userId="S::bgr668@myy.haaga-helia.fi::0b45a70e-94b3-41d8-a102-920745a69827" providerId="AD" clId="Web-{35691E8D-9753-4D88-A563-CEB5C246D3AA}" dt="2021-04-22T16:23:32.602" v="12" actId="20577"/>
      <pc:docMkLst>
        <pc:docMk/>
      </pc:docMkLst>
      <pc:sldChg chg="modSp">
        <pc:chgData name="Le Phung" userId="S::bgr668@myy.haaga-helia.fi::0b45a70e-94b3-41d8-a102-920745a69827" providerId="AD" clId="Web-{35691E8D-9753-4D88-A563-CEB5C246D3AA}" dt="2021-04-22T16:23:32.602" v="12" actId="20577"/>
        <pc:sldMkLst>
          <pc:docMk/>
          <pc:sldMk cId="2132861057" sldId="260"/>
        </pc:sldMkLst>
        <pc:spChg chg="mod">
          <ac:chgData name="Le Phung" userId="S::bgr668@myy.haaga-helia.fi::0b45a70e-94b3-41d8-a102-920745a69827" providerId="AD" clId="Web-{35691E8D-9753-4D88-A563-CEB5C246D3AA}" dt="2021-04-22T16:23:32.602" v="12" actId="20577"/>
          <ac:spMkLst>
            <pc:docMk/>
            <pc:sldMk cId="2132861057" sldId="260"/>
            <ac:spMk id="6" creationId="{FBCBCA90-E091-449B-9D2B-5266414BC158}"/>
          </ac:spMkLst>
        </pc:spChg>
      </pc:sldChg>
    </pc:docChg>
  </pc:docChgLst>
  <pc:docChgLst>
    <pc:chgData name="Nguyen Chi" userId="S::bge867@myy.haaga-helia.fi::2da21374-964c-462e-af96-a6fe12ad7d85" providerId="AD" clId="Web-{EF7E443E-2E5A-4289-819A-A2678B769D6E}"/>
    <pc:docChg chg="addSld delSld modSld">
      <pc:chgData name="Nguyen Chi" userId="S::bge867@myy.haaga-helia.fi::2da21374-964c-462e-af96-a6fe12ad7d85" providerId="AD" clId="Web-{EF7E443E-2E5A-4289-819A-A2678B769D6E}" dt="2021-04-22T15:46:53.292" v="4" actId="20577"/>
      <pc:docMkLst>
        <pc:docMk/>
      </pc:docMkLst>
      <pc:sldChg chg="add del replId">
        <pc:chgData name="Nguyen Chi" userId="S::bge867@myy.haaga-helia.fi::2da21374-964c-462e-af96-a6fe12ad7d85" providerId="AD" clId="Web-{EF7E443E-2E5A-4289-819A-A2678B769D6E}" dt="2021-04-22T15:46:43.307" v="1"/>
        <pc:sldMkLst>
          <pc:docMk/>
          <pc:sldMk cId="448008575" sldId="261"/>
        </pc:sldMkLst>
      </pc:sldChg>
      <pc:sldChg chg="modSp new">
        <pc:chgData name="Nguyen Chi" userId="S::bge867@myy.haaga-helia.fi::2da21374-964c-462e-af96-a6fe12ad7d85" providerId="AD" clId="Web-{EF7E443E-2E5A-4289-819A-A2678B769D6E}" dt="2021-04-22T15:46:53.292" v="4" actId="20577"/>
        <pc:sldMkLst>
          <pc:docMk/>
          <pc:sldMk cId="3940606427" sldId="261"/>
        </pc:sldMkLst>
        <pc:spChg chg="mod">
          <ac:chgData name="Nguyen Chi" userId="S::bge867@myy.haaga-helia.fi::2da21374-964c-462e-af96-a6fe12ad7d85" providerId="AD" clId="Web-{EF7E443E-2E5A-4289-819A-A2678B769D6E}" dt="2021-04-22T15:46:53.292" v="4" actId="20577"/>
          <ac:spMkLst>
            <pc:docMk/>
            <pc:sldMk cId="3940606427" sldId="261"/>
            <ac:spMk id="2" creationId="{744A822A-2947-4622-9156-495438861E47}"/>
          </ac:spMkLst>
        </pc:spChg>
      </pc:sldChg>
    </pc:docChg>
  </pc:docChgLst>
  <pc:docChgLst>
    <pc:chgData name="Le Phung" userId="S::bgr668@myy.haaga-helia.fi::0b45a70e-94b3-41d8-a102-920745a69827" providerId="AD" clId="Web-{2295C1D3-17B6-47F6-8781-B5C0D90A876A}"/>
    <pc:docChg chg="addSld modSld">
      <pc:chgData name="Le Phung" userId="S::bgr668@myy.haaga-helia.fi::0b45a70e-94b3-41d8-a102-920745a69827" providerId="AD" clId="Web-{2295C1D3-17B6-47F6-8781-B5C0D90A876A}" dt="2021-04-29T17:59:42.773" v="29" actId="14100"/>
      <pc:docMkLst>
        <pc:docMk/>
      </pc:docMkLst>
      <pc:sldChg chg="addSp delSp modSp add replId">
        <pc:chgData name="Le Phung" userId="S::bgr668@myy.haaga-helia.fi::0b45a70e-94b3-41d8-a102-920745a69827" providerId="AD" clId="Web-{2295C1D3-17B6-47F6-8781-B5C0D90A876A}" dt="2021-04-29T17:59:42.773" v="29" actId="14100"/>
        <pc:sldMkLst>
          <pc:docMk/>
          <pc:sldMk cId="2561955312" sldId="265"/>
        </pc:sldMkLst>
        <pc:spChg chg="mod">
          <ac:chgData name="Le Phung" userId="S::bgr668@myy.haaga-helia.fi::0b45a70e-94b3-41d8-a102-920745a69827" providerId="AD" clId="Web-{2295C1D3-17B6-47F6-8781-B5C0D90A876A}" dt="2021-04-29T17:58:11.552" v="14" actId="20577"/>
          <ac:spMkLst>
            <pc:docMk/>
            <pc:sldMk cId="2561955312" sldId="265"/>
            <ac:spMk id="2" creationId="{BBC1BB77-C4E6-458C-B565-19B19B7DB106}"/>
          </ac:spMkLst>
        </pc:spChg>
        <pc:spChg chg="mod">
          <ac:chgData name="Le Phung" userId="S::bgr668@myy.haaga-helia.fi::0b45a70e-94b3-41d8-a102-920745a69827" providerId="AD" clId="Web-{2295C1D3-17B6-47F6-8781-B5C0D90A876A}" dt="2021-04-29T17:58:15.739" v="16" actId="20577"/>
          <ac:spMkLst>
            <pc:docMk/>
            <pc:sldMk cId="2561955312" sldId="265"/>
            <ac:spMk id="3" creationId="{2CC6557E-A8F0-4B79-ACE6-D91BD48DED6C}"/>
          </ac:spMkLst>
        </pc:spChg>
        <pc:picChg chg="add del mod">
          <ac:chgData name="Le Phung" userId="S::bgr668@myy.haaga-helia.fi::0b45a70e-94b3-41d8-a102-920745a69827" providerId="AD" clId="Web-{2295C1D3-17B6-47F6-8781-B5C0D90A876A}" dt="2021-04-29T17:58:42.084" v="20"/>
          <ac:picMkLst>
            <pc:docMk/>
            <pc:sldMk cId="2561955312" sldId="265"/>
            <ac:picMk id="4" creationId="{88B082D7-99B4-4FC9-BFF9-DC05091D8F58}"/>
          </ac:picMkLst>
        </pc:picChg>
        <pc:picChg chg="add mod">
          <ac:chgData name="Le Phung" userId="S::bgr668@myy.haaga-helia.fi::0b45a70e-94b3-41d8-a102-920745a69827" providerId="AD" clId="Web-{2295C1D3-17B6-47F6-8781-B5C0D90A876A}" dt="2021-04-29T17:59:42.773" v="29" actId="14100"/>
          <ac:picMkLst>
            <pc:docMk/>
            <pc:sldMk cId="2561955312" sldId="265"/>
            <ac:picMk id="5" creationId="{D394E1BA-81F6-4ECA-9ECD-D3A6F6529DAD}"/>
          </ac:picMkLst>
        </pc:picChg>
      </pc:sldChg>
    </pc:docChg>
  </pc:docChgLst>
  <pc:docChgLst>
    <pc:chgData name="Nguyen Chi" userId="S::bge867@myy.haaga-helia.fi::2da21374-964c-462e-af96-a6fe12ad7d85" providerId="AD" clId="Web-{89637106-FF00-42E1-95BE-938BF856B440}"/>
    <pc:docChg chg="modSld">
      <pc:chgData name="Nguyen Chi" userId="S::bge867@myy.haaga-helia.fi::2da21374-964c-462e-af96-a6fe12ad7d85" providerId="AD" clId="Web-{89637106-FF00-42E1-95BE-938BF856B440}" dt="2021-04-22T17:13:00.410" v="107" actId="20577"/>
      <pc:docMkLst>
        <pc:docMk/>
      </pc:docMkLst>
      <pc:sldChg chg="modSp">
        <pc:chgData name="Nguyen Chi" userId="S::bge867@myy.haaga-helia.fi::2da21374-964c-462e-af96-a6fe12ad7d85" providerId="AD" clId="Web-{89637106-FF00-42E1-95BE-938BF856B440}" dt="2021-04-22T17:13:00.410" v="107" actId="20577"/>
        <pc:sldMkLst>
          <pc:docMk/>
          <pc:sldMk cId="3940606427" sldId="261"/>
        </pc:sldMkLst>
        <pc:spChg chg="mod">
          <ac:chgData name="Nguyen Chi" userId="S::bge867@myy.haaga-helia.fi::2da21374-964c-462e-af96-a6fe12ad7d85" providerId="AD" clId="Web-{89637106-FF00-42E1-95BE-938BF856B440}" dt="2021-04-22T17:13:00.410" v="107" actId="20577"/>
          <ac:spMkLst>
            <pc:docMk/>
            <pc:sldMk cId="3940606427" sldId="261"/>
            <ac:spMk id="3" creationId="{95347AEC-6C44-4762-978B-D447D647E9D5}"/>
          </ac:spMkLst>
        </pc:spChg>
      </pc:sldChg>
    </pc:docChg>
  </pc:docChgLst>
  <pc:docChgLst>
    <pc:chgData name="Le Phung" userId="S::bgr668@myy.haaga-helia.fi::0b45a70e-94b3-41d8-a102-920745a69827" providerId="AD" clId="Web-{1684F781-DABF-42E0-8991-8E2CB1320744}"/>
    <pc:docChg chg="modSld">
      <pc:chgData name="Le Phung" userId="S::bgr668@myy.haaga-helia.fi::0b45a70e-94b3-41d8-a102-920745a69827" providerId="AD" clId="Web-{1684F781-DABF-42E0-8991-8E2CB1320744}" dt="2021-04-15T13:48:59.803" v="1" actId="20577"/>
      <pc:docMkLst>
        <pc:docMk/>
      </pc:docMkLst>
      <pc:sldChg chg="modSp">
        <pc:chgData name="Le Phung" userId="S::bgr668@myy.haaga-helia.fi::0b45a70e-94b3-41d8-a102-920745a69827" providerId="AD" clId="Web-{1684F781-DABF-42E0-8991-8E2CB1320744}" dt="2021-04-15T13:48:59.803" v="1" actId="20577"/>
        <pc:sldMkLst>
          <pc:docMk/>
          <pc:sldMk cId="4266800061" sldId="259"/>
        </pc:sldMkLst>
        <pc:spChg chg="mod">
          <ac:chgData name="Le Phung" userId="S::bgr668@myy.haaga-helia.fi::0b45a70e-94b3-41d8-a102-920745a69827" providerId="AD" clId="Web-{1684F781-DABF-42E0-8991-8E2CB1320744}" dt="2021-04-15T13:48:59.803" v="1" actId="20577"/>
          <ac:spMkLst>
            <pc:docMk/>
            <pc:sldMk cId="4266800061" sldId="259"/>
            <ac:spMk id="3" creationId="{673BAED1-68D5-4619-BE17-6EBF1D58739E}"/>
          </ac:spMkLst>
        </pc:spChg>
      </pc:sldChg>
    </pc:docChg>
  </pc:docChgLst>
  <pc:docChgLst>
    <pc:chgData name="Le Phung" userId="S::bgr668@myy.haaga-helia.fi::0b45a70e-94b3-41d8-a102-920745a69827" providerId="AD" clId="Web-{BB0597BD-D4AC-461A-903B-A64FD7B5B21E}"/>
    <pc:docChg chg="modSld">
      <pc:chgData name="Le Phung" userId="S::bgr668@myy.haaga-helia.fi::0b45a70e-94b3-41d8-a102-920745a69827" providerId="AD" clId="Web-{BB0597BD-D4AC-461A-903B-A64FD7B5B21E}" dt="2021-04-15T08:29:49.715" v="30" actId="14100"/>
      <pc:docMkLst>
        <pc:docMk/>
      </pc:docMkLst>
      <pc:sldChg chg="modSp">
        <pc:chgData name="Le Phung" userId="S::bgr668@myy.haaga-helia.fi::0b45a70e-94b3-41d8-a102-920745a69827" providerId="AD" clId="Web-{BB0597BD-D4AC-461A-903B-A64FD7B5B21E}" dt="2021-04-15T08:29:49.715" v="30" actId="14100"/>
        <pc:sldMkLst>
          <pc:docMk/>
          <pc:sldMk cId="4097997960" sldId="256"/>
        </pc:sldMkLst>
        <pc:spChg chg="mod">
          <ac:chgData name="Le Phung" userId="S::bgr668@myy.haaga-helia.fi::0b45a70e-94b3-41d8-a102-920745a69827" providerId="AD" clId="Web-{BB0597BD-D4AC-461A-903B-A64FD7B5B21E}" dt="2021-04-15T08:26:57.524" v="19" actId="14100"/>
          <ac:spMkLst>
            <pc:docMk/>
            <pc:sldMk cId="4097997960" sldId="256"/>
            <ac:spMk id="2" creationId="{12C125F9-C90F-433F-83B9-3614AB4B1D60}"/>
          </ac:spMkLst>
        </pc:spChg>
        <pc:spChg chg="mod">
          <ac:chgData name="Le Phung" userId="S::bgr668@myy.haaga-helia.fi::0b45a70e-94b3-41d8-a102-920745a69827" providerId="AD" clId="Web-{BB0597BD-D4AC-461A-903B-A64FD7B5B21E}" dt="2021-04-15T08:29:49.715" v="30" actId="14100"/>
          <ac:spMkLst>
            <pc:docMk/>
            <pc:sldMk cId="4097997960" sldId="256"/>
            <ac:spMk id="3" creationId="{D31F7520-D420-4359-9F5C-1ACE82B09897}"/>
          </ac:spMkLst>
        </pc:spChg>
      </pc:sldChg>
      <pc:sldChg chg="modSp">
        <pc:chgData name="Le Phung" userId="S::bgr668@myy.haaga-helia.fi::0b45a70e-94b3-41d8-a102-920745a69827" providerId="AD" clId="Web-{BB0597BD-D4AC-461A-903B-A64FD7B5B21E}" dt="2021-04-15T08:28:38.682" v="26" actId="20577"/>
        <pc:sldMkLst>
          <pc:docMk/>
          <pc:sldMk cId="2132861057" sldId="260"/>
        </pc:sldMkLst>
        <pc:spChg chg="mod">
          <ac:chgData name="Le Phung" userId="S::bgr668@myy.haaga-helia.fi::0b45a70e-94b3-41d8-a102-920745a69827" providerId="AD" clId="Web-{BB0597BD-D4AC-461A-903B-A64FD7B5B21E}" dt="2021-04-15T08:28:38.682" v="26" actId="20577"/>
          <ac:spMkLst>
            <pc:docMk/>
            <pc:sldMk cId="2132861057" sldId="260"/>
            <ac:spMk id="2" creationId="{DDB7F7FF-708D-4E2D-9D8D-A398398C2538}"/>
          </ac:spMkLst>
        </pc:spChg>
        <pc:spChg chg="mod">
          <ac:chgData name="Le Phung" userId="S::bgr668@myy.haaga-helia.fi::0b45a70e-94b3-41d8-a102-920745a69827" providerId="AD" clId="Web-{BB0597BD-D4AC-461A-903B-A64FD7B5B21E}" dt="2021-04-15T08:28:34.948" v="24" actId="20577"/>
          <ac:spMkLst>
            <pc:docMk/>
            <pc:sldMk cId="2132861057" sldId="260"/>
            <ac:spMk id="3" creationId="{49FA9681-9047-4E3C-AED6-C5D59B8343FD}"/>
          </ac:spMkLst>
        </pc:spChg>
      </pc:sldChg>
    </pc:docChg>
  </pc:docChgLst>
  <pc:docChgLst>
    <pc:chgData name="Le Phung" userId="S::bgr668@myy.haaga-helia.fi::0b45a70e-94b3-41d8-a102-920745a69827" providerId="AD" clId="Web-{FE06F5E5-C9F9-4F12-9CF1-9FB4F4EAE028}"/>
    <pc:docChg chg="addSld delSld modSld">
      <pc:chgData name="Le Phung" userId="S::bgr668@myy.haaga-helia.fi::0b45a70e-94b3-41d8-a102-920745a69827" providerId="AD" clId="Web-{FE06F5E5-C9F9-4F12-9CF1-9FB4F4EAE028}" dt="2021-05-05T18:04:28.240" v="68" actId="20577"/>
      <pc:docMkLst>
        <pc:docMk/>
      </pc:docMkLst>
      <pc:sldChg chg="addSp delSp modSp">
        <pc:chgData name="Le Phung" userId="S::bgr668@myy.haaga-helia.fi::0b45a70e-94b3-41d8-a102-920745a69827" providerId="AD" clId="Web-{FE06F5E5-C9F9-4F12-9CF1-9FB4F4EAE028}" dt="2021-05-05T17:58:10.357" v="1"/>
        <pc:sldMkLst>
          <pc:docMk/>
          <pc:sldMk cId="4097997960" sldId="256"/>
        </pc:sldMkLst>
        <pc:picChg chg="add del mod">
          <ac:chgData name="Le Phung" userId="S::bgr668@myy.haaga-helia.fi::0b45a70e-94b3-41d8-a102-920745a69827" providerId="AD" clId="Web-{FE06F5E5-C9F9-4F12-9CF1-9FB4F4EAE028}" dt="2021-05-05T17:58:10.357" v="1"/>
          <ac:picMkLst>
            <pc:docMk/>
            <pc:sldMk cId="4097997960" sldId="256"/>
            <ac:picMk id="4" creationId="{0AAA71F4-7AC5-4513-A7D8-895C3F009CFE}"/>
          </ac:picMkLst>
        </pc:picChg>
      </pc:sldChg>
      <pc:sldChg chg="addSp delSp modSp add replId">
        <pc:chgData name="Le Phung" userId="S::bgr668@myy.haaga-helia.fi::0b45a70e-94b3-41d8-a102-920745a69827" providerId="AD" clId="Web-{FE06F5E5-C9F9-4F12-9CF1-9FB4F4EAE028}" dt="2021-05-05T18:01:32.487" v="41" actId="1076"/>
        <pc:sldMkLst>
          <pc:docMk/>
          <pc:sldMk cId="3270734046" sldId="270"/>
        </pc:sldMkLst>
        <pc:spChg chg="mod">
          <ac:chgData name="Le Phung" userId="S::bgr668@myy.haaga-helia.fi::0b45a70e-94b3-41d8-a102-920745a69827" providerId="AD" clId="Web-{FE06F5E5-C9F9-4F12-9CF1-9FB4F4EAE028}" dt="2021-05-05T17:58:32.327" v="4" actId="20577"/>
          <ac:spMkLst>
            <pc:docMk/>
            <pc:sldMk cId="3270734046" sldId="270"/>
            <ac:spMk id="2" creationId="{BBC1BB77-C4E6-458C-B565-19B19B7DB106}"/>
          </ac:spMkLst>
        </pc:spChg>
        <pc:spChg chg="add del mod">
          <ac:chgData name="Le Phung" userId="S::bgr668@myy.haaga-helia.fi::0b45a70e-94b3-41d8-a102-920745a69827" providerId="AD" clId="Web-{FE06F5E5-C9F9-4F12-9CF1-9FB4F4EAE028}" dt="2021-05-05T17:59:02.515" v="13"/>
          <ac:spMkLst>
            <pc:docMk/>
            <pc:sldMk cId="3270734046" sldId="270"/>
            <ac:spMk id="3" creationId="{2CC6557E-A8F0-4B79-ACE6-D91BD48DED6C}"/>
          </ac:spMkLst>
        </pc:spChg>
        <pc:spChg chg="add del mod">
          <ac:chgData name="Le Phung" userId="S::bgr668@myy.haaga-helia.fi::0b45a70e-94b3-41d8-a102-920745a69827" providerId="AD" clId="Web-{FE06F5E5-C9F9-4F12-9CF1-9FB4F4EAE028}" dt="2021-05-05T17:59:02.515" v="13"/>
          <ac:spMkLst>
            <pc:docMk/>
            <pc:sldMk cId="3270734046" sldId="270"/>
            <ac:spMk id="6" creationId="{BD304F28-E5C2-4B0A-9DF8-C0F98E9F7637}"/>
          </ac:spMkLst>
        </pc:spChg>
        <pc:spChg chg="add mod">
          <ac:chgData name="Le Phung" userId="S::bgr668@myy.haaga-helia.fi::0b45a70e-94b3-41d8-a102-920745a69827" providerId="AD" clId="Web-{FE06F5E5-C9F9-4F12-9CF1-9FB4F4EAE028}" dt="2021-05-05T18:01:18.127" v="35" actId="20577"/>
          <ac:spMkLst>
            <pc:docMk/>
            <pc:sldMk cId="3270734046" sldId="270"/>
            <ac:spMk id="8" creationId="{2083EBD8-003D-45E6-8E50-91F599369573}"/>
          </ac:spMkLst>
        </pc:spChg>
        <pc:picChg chg="del">
          <ac:chgData name="Le Phung" userId="S::bgr668@myy.haaga-helia.fi::0b45a70e-94b3-41d8-a102-920745a69827" providerId="AD" clId="Web-{FE06F5E5-C9F9-4F12-9CF1-9FB4F4EAE028}" dt="2021-05-05T17:58:33.936" v="5"/>
          <ac:picMkLst>
            <pc:docMk/>
            <pc:sldMk cId="3270734046" sldId="270"/>
            <ac:picMk id="4" creationId="{604AEF24-0F33-430A-ADC7-1AF164882792}"/>
          </ac:picMkLst>
        </pc:picChg>
        <pc:picChg chg="add del mod ord">
          <ac:chgData name="Le Phung" userId="S::bgr668@myy.haaga-helia.fi::0b45a70e-94b3-41d8-a102-920745a69827" providerId="AD" clId="Web-{FE06F5E5-C9F9-4F12-9CF1-9FB4F4EAE028}" dt="2021-05-05T17:59:01.640" v="12"/>
          <ac:picMkLst>
            <pc:docMk/>
            <pc:sldMk cId="3270734046" sldId="270"/>
            <ac:picMk id="7" creationId="{5066E211-7AA1-4EE5-927A-213348DC2450}"/>
          </ac:picMkLst>
        </pc:picChg>
        <pc:picChg chg="add del mod">
          <ac:chgData name="Le Phung" userId="S::bgr668@myy.haaga-helia.fi::0b45a70e-94b3-41d8-a102-920745a69827" providerId="AD" clId="Web-{FE06F5E5-C9F9-4F12-9CF1-9FB4F4EAE028}" dt="2021-05-05T18:00:04.563" v="27"/>
          <ac:picMkLst>
            <pc:docMk/>
            <pc:sldMk cId="3270734046" sldId="270"/>
            <ac:picMk id="9" creationId="{7EC62142-FD62-46B5-B0AC-E00A6B3752C3}"/>
          </ac:picMkLst>
        </pc:picChg>
        <pc:picChg chg="add del mod">
          <ac:chgData name="Le Phung" userId="S::bgr668@myy.haaga-helia.fi::0b45a70e-94b3-41d8-a102-920745a69827" providerId="AD" clId="Web-{FE06F5E5-C9F9-4F12-9CF1-9FB4F4EAE028}" dt="2021-05-05T18:00:16.266" v="31"/>
          <ac:picMkLst>
            <pc:docMk/>
            <pc:sldMk cId="3270734046" sldId="270"/>
            <ac:picMk id="10" creationId="{EA47E945-C182-4247-B2B5-5F6ACBDD5A91}"/>
          </ac:picMkLst>
        </pc:picChg>
        <pc:picChg chg="add mod">
          <ac:chgData name="Le Phung" userId="S::bgr668@myy.haaga-helia.fi::0b45a70e-94b3-41d8-a102-920745a69827" providerId="AD" clId="Web-{FE06F5E5-C9F9-4F12-9CF1-9FB4F4EAE028}" dt="2021-05-05T18:01:32.487" v="41" actId="1076"/>
          <ac:picMkLst>
            <pc:docMk/>
            <pc:sldMk cId="3270734046" sldId="270"/>
            <ac:picMk id="11" creationId="{592F2934-0239-4544-9617-65CE8B28DCAA}"/>
          </ac:picMkLst>
        </pc:picChg>
      </pc:sldChg>
      <pc:sldChg chg="modSp add replId">
        <pc:chgData name="Le Phung" userId="S::bgr668@myy.haaga-helia.fi::0b45a70e-94b3-41d8-a102-920745a69827" providerId="AD" clId="Web-{FE06F5E5-C9F9-4F12-9CF1-9FB4F4EAE028}" dt="2021-05-05T18:04:28.240" v="68" actId="20577"/>
        <pc:sldMkLst>
          <pc:docMk/>
          <pc:sldMk cId="3840128577" sldId="271"/>
        </pc:sldMkLst>
        <pc:spChg chg="mod">
          <ac:chgData name="Le Phung" userId="S::bgr668@myy.haaga-helia.fi::0b45a70e-94b3-41d8-a102-920745a69827" providerId="AD" clId="Web-{FE06F5E5-C9F9-4F12-9CF1-9FB4F4EAE028}" dt="2021-05-05T18:04:28.240" v="68" actId="20577"/>
          <ac:spMkLst>
            <pc:docMk/>
            <pc:sldMk cId="3840128577" sldId="271"/>
            <ac:spMk id="8" creationId="{2083EBD8-003D-45E6-8E50-91F599369573}"/>
          </ac:spMkLst>
        </pc:spChg>
      </pc:sldChg>
      <pc:sldChg chg="addSp delSp modSp add replId">
        <pc:chgData name="Le Phung" userId="S::bgr668@myy.haaga-helia.fi::0b45a70e-94b3-41d8-a102-920745a69827" providerId="AD" clId="Web-{FE06F5E5-C9F9-4F12-9CF1-9FB4F4EAE028}" dt="2021-05-05T18:02:36.800" v="48" actId="1076"/>
        <pc:sldMkLst>
          <pc:docMk/>
          <pc:sldMk cId="463479355" sldId="272"/>
        </pc:sldMkLst>
        <pc:picChg chg="add mod">
          <ac:chgData name="Le Phung" userId="S::bgr668@myy.haaga-helia.fi::0b45a70e-94b3-41d8-a102-920745a69827" providerId="AD" clId="Web-{FE06F5E5-C9F9-4F12-9CF1-9FB4F4EAE028}" dt="2021-05-05T18:02:36.800" v="48" actId="1076"/>
          <ac:picMkLst>
            <pc:docMk/>
            <pc:sldMk cId="463479355" sldId="272"/>
            <ac:picMk id="4" creationId="{0A694371-4174-490E-8D70-BEB513BCFCD0}"/>
          </ac:picMkLst>
        </pc:picChg>
        <pc:picChg chg="del">
          <ac:chgData name="Le Phung" userId="S::bgr668@myy.haaga-helia.fi::0b45a70e-94b3-41d8-a102-920745a69827" providerId="AD" clId="Web-{FE06F5E5-C9F9-4F12-9CF1-9FB4F4EAE028}" dt="2021-05-05T18:02:22.597" v="43"/>
          <ac:picMkLst>
            <pc:docMk/>
            <pc:sldMk cId="463479355" sldId="272"/>
            <ac:picMk id="11" creationId="{592F2934-0239-4544-9617-65CE8B28DCAA}"/>
          </ac:picMkLst>
        </pc:picChg>
      </pc:sldChg>
      <pc:sldChg chg="addSp delSp modSp add del replId">
        <pc:chgData name="Le Phung" userId="S::bgr668@myy.haaga-helia.fi::0b45a70e-94b3-41d8-a102-920745a69827" providerId="AD" clId="Web-{FE06F5E5-C9F9-4F12-9CF1-9FB4F4EAE028}" dt="2021-05-05T18:03:30.192" v="55"/>
        <pc:sldMkLst>
          <pc:docMk/>
          <pc:sldMk cId="3693622566" sldId="273"/>
        </pc:sldMkLst>
        <pc:picChg chg="del">
          <ac:chgData name="Le Phung" userId="S::bgr668@myy.haaga-helia.fi::0b45a70e-94b3-41d8-a102-920745a69827" providerId="AD" clId="Web-{FE06F5E5-C9F9-4F12-9CF1-9FB4F4EAE028}" dt="2021-05-05T18:03:14.301" v="50"/>
          <ac:picMkLst>
            <pc:docMk/>
            <pc:sldMk cId="3693622566" sldId="273"/>
            <ac:picMk id="4" creationId="{0A694371-4174-490E-8D70-BEB513BCFCD0}"/>
          </ac:picMkLst>
        </pc:picChg>
        <pc:picChg chg="add mod">
          <ac:chgData name="Le Phung" userId="S::bgr668@myy.haaga-helia.fi::0b45a70e-94b3-41d8-a102-920745a69827" providerId="AD" clId="Web-{FE06F5E5-C9F9-4F12-9CF1-9FB4F4EAE028}" dt="2021-05-05T18:03:24.208" v="53" actId="1076"/>
          <ac:picMkLst>
            <pc:docMk/>
            <pc:sldMk cId="3693622566" sldId="273"/>
            <ac:picMk id="5" creationId="{5B6EF749-0735-4E1B-99D4-221DBA4FF1BE}"/>
          </ac:picMkLst>
        </pc:picChg>
      </pc:sldChg>
      <pc:sldChg chg="addSp delSp modSp add replId">
        <pc:chgData name="Le Phung" userId="S::bgr668@myy.haaga-helia.fi::0b45a70e-94b3-41d8-a102-920745a69827" providerId="AD" clId="Web-{FE06F5E5-C9F9-4F12-9CF1-9FB4F4EAE028}" dt="2021-05-05T18:04:11.224" v="61" actId="1076"/>
        <pc:sldMkLst>
          <pc:docMk/>
          <pc:sldMk cId="1819986632" sldId="274"/>
        </pc:sldMkLst>
        <pc:picChg chg="add mod">
          <ac:chgData name="Le Phung" userId="S::bgr668@myy.haaga-helia.fi::0b45a70e-94b3-41d8-a102-920745a69827" providerId="AD" clId="Web-{FE06F5E5-C9F9-4F12-9CF1-9FB4F4EAE028}" dt="2021-05-05T18:04:11.224" v="61" actId="1076"/>
          <ac:picMkLst>
            <pc:docMk/>
            <pc:sldMk cId="1819986632" sldId="274"/>
            <ac:picMk id="4" creationId="{81238793-3BBA-4F66-BAE1-EAA3DE15EE4D}"/>
          </ac:picMkLst>
        </pc:picChg>
        <pc:picChg chg="del">
          <ac:chgData name="Le Phung" userId="S::bgr668@myy.haaga-helia.fi::0b45a70e-94b3-41d8-a102-920745a69827" providerId="AD" clId="Web-{FE06F5E5-C9F9-4F12-9CF1-9FB4F4EAE028}" dt="2021-05-05T18:03:37.786" v="57"/>
          <ac:picMkLst>
            <pc:docMk/>
            <pc:sldMk cId="1819986632" sldId="274"/>
            <ac:picMk id="5" creationId="{5B6EF749-0735-4E1B-99D4-221DBA4FF1BE}"/>
          </ac:picMkLst>
        </pc:picChg>
      </pc:sldChg>
    </pc:docChg>
  </pc:docChgLst>
  <pc:docChgLst>
    <pc:chgData name="Nguyen Chi" userId="S::bge867@myy.haaga-helia.fi::2da21374-964c-462e-af96-a6fe12ad7d85" providerId="AD" clId="Web-{FFB149C5-C4FA-41DC-AFF6-A5DCADCF7547}"/>
    <pc:docChg chg="modSld">
      <pc:chgData name="Nguyen Chi" userId="S::bge867@myy.haaga-helia.fi::2da21374-964c-462e-af96-a6fe12ad7d85" providerId="AD" clId="Web-{FFB149C5-C4FA-41DC-AFF6-A5DCADCF7547}" dt="2021-04-22T16:29:01.388" v="27" actId="20577"/>
      <pc:docMkLst>
        <pc:docMk/>
      </pc:docMkLst>
      <pc:sldChg chg="modSp">
        <pc:chgData name="Nguyen Chi" userId="S::bge867@myy.haaga-helia.fi::2da21374-964c-462e-af96-a6fe12ad7d85" providerId="AD" clId="Web-{FFB149C5-C4FA-41DC-AFF6-A5DCADCF7547}" dt="2021-04-22T16:29:01.388" v="27" actId="20577"/>
        <pc:sldMkLst>
          <pc:docMk/>
          <pc:sldMk cId="3940606427" sldId="261"/>
        </pc:sldMkLst>
        <pc:spChg chg="mod">
          <ac:chgData name="Nguyen Chi" userId="S::bge867@myy.haaga-helia.fi::2da21374-964c-462e-af96-a6fe12ad7d85" providerId="AD" clId="Web-{FFB149C5-C4FA-41DC-AFF6-A5DCADCF7547}" dt="2021-04-22T16:29:01.388" v="27" actId="20577"/>
          <ac:spMkLst>
            <pc:docMk/>
            <pc:sldMk cId="3940606427" sldId="261"/>
            <ac:spMk id="3" creationId="{95347AEC-6C44-4762-978B-D447D647E9D5}"/>
          </ac:spMkLst>
        </pc:spChg>
      </pc:sldChg>
    </pc:docChg>
  </pc:docChgLst>
  <pc:docChgLst>
    <pc:chgData name="Nguyen Chi" userId="S::bge867@myy.haaga-helia.fi::2da21374-964c-462e-af96-a6fe12ad7d85" providerId="AD" clId="Web-{1DBDA0DC-B267-4630-855F-2DA2168D785E}"/>
    <pc:docChg chg="modSld">
      <pc:chgData name="Nguyen Chi" userId="S::bge867@myy.haaga-helia.fi::2da21374-964c-462e-af96-a6fe12ad7d85" providerId="AD" clId="Web-{1DBDA0DC-B267-4630-855F-2DA2168D785E}" dt="2021-04-22T16:32:24.304" v="41" actId="20577"/>
      <pc:docMkLst>
        <pc:docMk/>
      </pc:docMkLst>
      <pc:sldChg chg="modSp">
        <pc:chgData name="Nguyen Chi" userId="S::bge867@myy.haaga-helia.fi::2da21374-964c-462e-af96-a6fe12ad7d85" providerId="AD" clId="Web-{1DBDA0DC-B267-4630-855F-2DA2168D785E}" dt="2021-04-22T16:32:24.304" v="41" actId="20577"/>
        <pc:sldMkLst>
          <pc:docMk/>
          <pc:sldMk cId="3940606427" sldId="261"/>
        </pc:sldMkLst>
        <pc:spChg chg="mod">
          <ac:chgData name="Nguyen Chi" userId="S::bge867@myy.haaga-helia.fi::2da21374-964c-462e-af96-a6fe12ad7d85" providerId="AD" clId="Web-{1DBDA0DC-B267-4630-855F-2DA2168D785E}" dt="2021-04-22T16:32:24.304" v="41" actId="20577"/>
          <ac:spMkLst>
            <pc:docMk/>
            <pc:sldMk cId="3940606427" sldId="261"/>
            <ac:spMk id="3" creationId="{95347AEC-6C44-4762-978B-D447D647E9D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5/5/2021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5/5/2021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5/5/2021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5/5/2021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5/5/2021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igma.com/proto/WQVKc21cDbXNzj4D6Or4C0/Ainak-Low-Fidelity?node-id=1%3A2&amp;scaling=scale-down&amp;page-id=0%3A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25F9-C90F-433F-83B9-3614AB4B1D60}"/>
              </a:ext>
            </a:extLst>
          </p:cNvPr>
          <p:cNvSpPr>
            <a:spLocks noGrp="1"/>
          </p:cNvSpPr>
          <p:nvPr>
            <p:ph type="ctrTitle"/>
          </p:nvPr>
        </p:nvSpPr>
        <p:spPr>
          <a:xfrm>
            <a:off x="1078523" y="1270996"/>
            <a:ext cx="10318418" cy="3380392"/>
          </a:xfrm>
        </p:spPr>
        <p:txBody>
          <a:bodyPr/>
          <a:lstStyle/>
          <a:p>
            <a:r>
              <a:rPr lang="en-US" sz="6600">
                <a:ea typeface="+mj-lt"/>
                <a:cs typeface="+mj-lt"/>
              </a:rPr>
              <a:t>B2B &amp; B2C product integration</a:t>
            </a:r>
            <a:endParaRPr lang="en-US" sz="6600"/>
          </a:p>
        </p:txBody>
      </p:sp>
      <p:sp>
        <p:nvSpPr>
          <p:cNvPr id="3" name="Subtitle 2">
            <a:extLst>
              <a:ext uri="{FF2B5EF4-FFF2-40B4-BE49-F238E27FC236}">
                <a16:creationId xmlns:a16="http://schemas.microsoft.com/office/drawing/2014/main" id="{D31F7520-D420-4359-9F5C-1ACE82B09897}"/>
              </a:ext>
            </a:extLst>
          </p:cNvPr>
          <p:cNvSpPr>
            <a:spLocks noGrp="1"/>
          </p:cNvSpPr>
          <p:nvPr>
            <p:ph type="subTitle" idx="1"/>
          </p:nvPr>
        </p:nvSpPr>
        <p:spPr>
          <a:xfrm>
            <a:off x="2215045" y="5250875"/>
            <a:ext cx="8045373" cy="1512699"/>
          </a:xfrm>
        </p:spPr>
        <p:txBody>
          <a:bodyPr>
            <a:normAutofit fontScale="85000" lnSpcReduction="20000"/>
          </a:bodyPr>
          <a:lstStyle/>
          <a:p>
            <a:r>
              <a:rPr lang="en-US" dirty="0"/>
              <a:t>TEAM ENTHUSIASTS</a:t>
            </a:r>
          </a:p>
          <a:p>
            <a:r>
              <a:rPr lang="en-US" dirty="0"/>
              <a:t>-</a:t>
            </a:r>
          </a:p>
          <a:p>
            <a:r>
              <a:rPr lang="en-US" dirty="0"/>
              <a:t>Alexandra </a:t>
            </a:r>
            <a:r>
              <a:rPr lang="en-US" dirty="0" err="1"/>
              <a:t>Poterasu</a:t>
            </a:r>
            <a:endParaRPr lang="en-US" dirty="0"/>
          </a:p>
          <a:p>
            <a:r>
              <a:rPr lang="en-US" dirty="0"/>
              <a:t>chi </a:t>
            </a:r>
            <a:r>
              <a:rPr lang="en-US" dirty="0" err="1"/>
              <a:t>nguyen</a:t>
            </a:r>
            <a:endParaRPr lang="en-US" dirty="0"/>
          </a:p>
          <a:p>
            <a:r>
              <a:rPr lang="en-US" dirty="0" err="1"/>
              <a:t>phung</a:t>
            </a:r>
            <a:r>
              <a:rPr lang="en-US" dirty="0"/>
              <a:t> le</a:t>
            </a:r>
          </a:p>
        </p:txBody>
      </p:sp>
    </p:spTree>
    <p:extLst>
      <p:ext uri="{BB962C8B-B14F-4D97-AF65-F5344CB8AC3E}">
        <p14:creationId xmlns:p14="http://schemas.microsoft.com/office/powerpoint/2010/main" val="409799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696515"/>
          </a:xfrm>
        </p:spPr>
        <p:txBody>
          <a:bodyPr>
            <a:normAutofit fontScale="90000"/>
          </a:bodyPr>
          <a:lstStyle/>
          <a:p>
            <a:r>
              <a:rPr lang="en-US" dirty="0"/>
              <a:t>Refined journey map – STAGE 1</a:t>
            </a: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rmAutofit/>
          </a:bodyPr>
          <a:lstStyle/>
          <a:p>
            <a:pPr marL="0" indent="0">
              <a:buNone/>
            </a:pPr>
            <a:endParaRPr lang="en-US" sz="2400" dirty="0"/>
          </a:p>
          <a:p>
            <a:pPr>
              <a:buFont typeface="Wingdings" panose="020B0604020202020204" pitchFamily="34" charset="0"/>
              <a:buChar char="ü"/>
            </a:pPr>
            <a:endParaRPr lang="en-US" sz="2400"/>
          </a:p>
        </p:txBody>
      </p:sp>
      <p:pic>
        <p:nvPicPr>
          <p:cNvPr id="5" name="Picture 5" descr="Diagram&#10;&#10;Description automatically generated">
            <a:extLst>
              <a:ext uri="{FF2B5EF4-FFF2-40B4-BE49-F238E27FC236}">
                <a16:creationId xmlns:a16="http://schemas.microsoft.com/office/drawing/2014/main" id="{D394E1BA-81F6-4ECA-9ECD-D3A6F6529DAD}"/>
              </a:ext>
            </a:extLst>
          </p:cNvPr>
          <p:cNvPicPr>
            <a:picLocks noChangeAspect="1"/>
          </p:cNvPicPr>
          <p:nvPr/>
        </p:nvPicPr>
        <p:blipFill>
          <a:blip r:embed="rId2"/>
          <a:stretch>
            <a:fillRect/>
          </a:stretch>
        </p:blipFill>
        <p:spPr>
          <a:xfrm>
            <a:off x="4186516" y="1175925"/>
            <a:ext cx="3813359" cy="5520279"/>
          </a:xfrm>
          <a:prstGeom prst="rect">
            <a:avLst/>
          </a:prstGeom>
        </p:spPr>
      </p:pic>
    </p:spTree>
    <p:extLst>
      <p:ext uri="{BB962C8B-B14F-4D97-AF65-F5344CB8AC3E}">
        <p14:creationId xmlns:p14="http://schemas.microsoft.com/office/powerpoint/2010/main" val="256195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746941"/>
          </a:xfrm>
        </p:spPr>
        <p:txBody>
          <a:bodyPr>
            <a:normAutofit fontScale="90000"/>
          </a:bodyPr>
          <a:lstStyle/>
          <a:p>
            <a:r>
              <a:rPr lang="en-US" dirty="0"/>
              <a:t>Refined journey map – STAGE 2</a:t>
            </a: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rmAutofit/>
          </a:bodyPr>
          <a:lstStyle/>
          <a:p>
            <a:pPr marL="0" indent="0">
              <a:buNone/>
            </a:pPr>
            <a:endParaRPr lang="en-US" sz="2400" dirty="0"/>
          </a:p>
          <a:p>
            <a:pPr>
              <a:buFont typeface="Wingdings" panose="020B0604020202020204" pitchFamily="34" charset="0"/>
              <a:buChar char="ü"/>
            </a:pPr>
            <a:endParaRPr lang="en-US" sz="2400"/>
          </a:p>
        </p:txBody>
      </p:sp>
      <p:pic>
        <p:nvPicPr>
          <p:cNvPr id="7" name="Picture 7" descr="Diagram&#10;&#10;Description automatically generated">
            <a:extLst>
              <a:ext uri="{FF2B5EF4-FFF2-40B4-BE49-F238E27FC236}">
                <a16:creationId xmlns:a16="http://schemas.microsoft.com/office/drawing/2014/main" id="{F8B07F44-8C3A-48BF-830D-13A6ACDE5B67}"/>
              </a:ext>
            </a:extLst>
          </p:cNvPr>
          <p:cNvPicPr>
            <a:picLocks noChangeAspect="1"/>
          </p:cNvPicPr>
          <p:nvPr/>
        </p:nvPicPr>
        <p:blipFill>
          <a:blip r:embed="rId2"/>
          <a:stretch>
            <a:fillRect/>
          </a:stretch>
        </p:blipFill>
        <p:spPr>
          <a:xfrm>
            <a:off x="4682175" y="1203512"/>
            <a:ext cx="3320710" cy="5605183"/>
          </a:xfrm>
          <a:prstGeom prst="rect">
            <a:avLst/>
          </a:prstGeom>
        </p:spPr>
      </p:pic>
    </p:spTree>
    <p:extLst>
      <p:ext uri="{BB962C8B-B14F-4D97-AF65-F5344CB8AC3E}">
        <p14:creationId xmlns:p14="http://schemas.microsoft.com/office/powerpoint/2010/main" val="292422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fontScale="90000"/>
          </a:bodyPr>
          <a:lstStyle/>
          <a:p>
            <a:r>
              <a:rPr lang="en-US" dirty="0"/>
              <a:t>Refined journey map – STAGE 3</a:t>
            </a: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rmAutofit/>
          </a:bodyPr>
          <a:lstStyle/>
          <a:p>
            <a:pPr marL="0" indent="0">
              <a:buNone/>
            </a:pPr>
            <a:endParaRPr lang="en-US" sz="2400" dirty="0"/>
          </a:p>
          <a:p>
            <a:pPr>
              <a:buFont typeface="Wingdings" panose="020B0604020202020204" pitchFamily="34" charset="0"/>
              <a:buChar char="ü"/>
            </a:pPr>
            <a:endParaRPr lang="en-US" sz="2400"/>
          </a:p>
        </p:txBody>
      </p:sp>
      <p:pic>
        <p:nvPicPr>
          <p:cNvPr id="4" name="Picture 4" descr="Timeline&#10;&#10;Description automatically generated">
            <a:extLst>
              <a:ext uri="{FF2B5EF4-FFF2-40B4-BE49-F238E27FC236}">
                <a16:creationId xmlns:a16="http://schemas.microsoft.com/office/drawing/2014/main" id="{94B04D09-6DB0-4D1E-81EE-8A78783924F6}"/>
              </a:ext>
            </a:extLst>
          </p:cNvPr>
          <p:cNvPicPr>
            <a:picLocks noChangeAspect="1"/>
          </p:cNvPicPr>
          <p:nvPr/>
        </p:nvPicPr>
        <p:blipFill>
          <a:blip r:embed="rId2"/>
          <a:stretch>
            <a:fillRect/>
          </a:stretch>
        </p:blipFill>
        <p:spPr>
          <a:xfrm>
            <a:off x="2186268" y="1132014"/>
            <a:ext cx="7813862" cy="5552075"/>
          </a:xfrm>
          <a:prstGeom prst="rect">
            <a:avLst/>
          </a:prstGeom>
        </p:spPr>
      </p:pic>
    </p:spTree>
    <p:extLst>
      <p:ext uri="{BB962C8B-B14F-4D97-AF65-F5344CB8AC3E}">
        <p14:creationId xmlns:p14="http://schemas.microsoft.com/office/powerpoint/2010/main" val="323033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173466"/>
            <a:ext cx="10178322" cy="802971"/>
          </a:xfrm>
        </p:spPr>
        <p:txBody>
          <a:bodyPr>
            <a:normAutofit fontScale="90000"/>
          </a:bodyPr>
          <a:lstStyle/>
          <a:p>
            <a:r>
              <a:rPr lang="en-US" dirty="0"/>
              <a:t>Refined journey map – STAGE 4 &amp; 5</a:t>
            </a:r>
            <a:br>
              <a:rPr lang="en-US" dirty="0"/>
            </a:b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413450"/>
          </a:xfrm>
        </p:spPr>
        <p:txBody>
          <a:bodyPr vert="horz" lIns="91440" tIns="45720" rIns="91440" bIns="45720" rtlCol="0" anchor="t">
            <a:normAutofit fontScale="92500"/>
          </a:bodyPr>
          <a:lstStyle/>
          <a:p>
            <a:pPr marL="0" indent="0">
              <a:buNone/>
            </a:pPr>
            <a:endParaRPr lang="en-US" sz="2400" dirty="0"/>
          </a:p>
          <a:p>
            <a:pPr marL="0" indent="0">
              <a:buNone/>
            </a:pPr>
            <a:endParaRPr lang="en-US" sz="1400" dirty="0">
              <a:ea typeface="+mn-lt"/>
              <a:cs typeface="+mn-lt"/>
            </a:endParaRPr>
          </a:p>
          <a:p>
            <a:pPr marL="0" indent="0">
              <a:buFont typeface="Wingdings" panose="020B0604020202020204" pitchFamily="34" charse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None/>
            </a:pPr>
            <a:endParaRPr lang="en-US" sz="1400" dirty="0">
              <a:ea typeface="+mn-lt"/>
              <a:cs typeface="+mn-lt"/>
            </a:endParaRPr>
          </a:p>
          <a:p>
            <a:pPr marL="0" indent="0">
              <a:buFont typeface="Wingdings" panose="020B0604020202020204" pitchFamily="34" charset="0"/>
              <a:buNone/>
            </a:pPr>
            <a:r>
              <a:rPr lang="en-US" sz="1400" dirty="0">
                <a:ea typeface="+mn-lt"/>
                <a:cs typeface="+mn-lt"/>
              </a:rPr>
              <a:t>https://haagahelia.sharepoint.com/teams/DigitalServiceDesign71/Shared%20Documents/General/DSD%20Journey%20Map%20-%20New.jpg?web=1</a:t>
            </a:r>
            <a:endParaRPr lang="en-US" sz="1400"/>
          </a:p>
        </p:txBody>
      </p:sp>
      <p:pic>
        <p:nvPicPr>
          <p:cNvPr id="5" name="Picture 5" descr="Diagram&#10;&#10;Description automatically generated">
            <a:extLst>
              <a:ext uri="{FF2B5EF4-FFF2-40B4-BE49-F238E27FC236}">
                <a16:creationId xmlns:a16="http://schemas.microsoft.com/office/drawing/2014/main" id="{78EAAEC0-7B6A-4960-BC08-AB0239858D4C}"/>
              </a:ext>
            </a:extLst>
          </p:cNvPr>
          <p:cNvPicPr>
            <a:picLocks noChangeAspect="1"/>
          </p:cNvPicPr>
          <p:nvPr/>
        </p:nvPicPr>
        <p:blipFill>
          <a:blip r:embed="rId2"/>
          <a:stretch>
            <a:fillRect/>
          </a:stretch>
        </p:blipFill>
        <p:spPr>
          <a:xfrm>
            <a:off x="4249512" y="937404"/>
            <a:ext cx="3890009" cy="5416477"/>
          </a:xfrm>
          <a:prstGeom prst="rect">
            <a:avLst/>
          </a:prstGeom>
        </p:spPr>
      </p:pic>
    </p:spTree>
    <p:extLst>
      <p:ext uri="{BB962C8B-B14F-4D97-AF65-F5344CB8AC3E}">
        <p14:creationId xmlns:p14="http://schemas.microsoft.com/office/powerpoint/2010/main" val="33720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fontScale="90000"/>
          </a:bodyPr>
          <a:lstStyle/>
          <a:p>
            <a:r>
              <a:rPr lang="en-US" dirty="0"/>
              <a:t>SERVICE BLUEPRINT</a:t>
            </a: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r>
              <a:rPr lang="en-US" sz="1400" dirty="0">
                <a:ea typeface="+mn-lt"/>
                <a:cs typeface="+mn-lt"/>
              </a:rPr>
              <a:t>https://haagahelia.sharepoint.com/teams/DigitalServiceDesign71/Shared%20Documents/General/DSD%20Service%20Blueprint.jpg?web=1</a:t>
            </a:r>
            <a:endParaRPr lang="en-US" sz="1400"/>
          </a:p>
        </p:txBody>
      </p:sp>
      <p:pic>
        <p:nvPicPr>
          <p:cNvPr id="4" name="Picture 5" descr="Diagram&#10;&#10;Description automatically generated">
            <a:extLst>
              <a:ext uri="{FF2B5EF4-FFF2-40B4-BE49-F238E27FC236}">
                <a16:creationId xmlns:a16="http://schemas.microsoft.com/office/drawing/2014/main" id="{604AEF24-0F33-430A-ADC7-1AF164882792}"/>
              </a:ext>
            </a:extLst>
          </p:cNvPr>
          <p:cNvPicPr>
            <a:picLocks noChangeAspect="1"/>
          </p:cNvPicPr>
          <p:nvPr/>
        </p:nvPicPr>
        <p:blipFill>
          <a:blip r:embed="rId2"/>
          <a:stretch>
            <a:fillRect/>
          </a:stretch>
        </p:blipFill>
        <p:spPr>
          <a:xfrm>
            <a:off x="62753" y="1374044"/>
            <a:ext cx="12066493" cy="4485307"/>
          </a:xfrm>
          <a:prstGeom prst="rect">
            <a:avLst/>
          </a:prstGeom>
        </p:spPr>
      </p:pic>
    </p:spTree>
    <p:extLst>
      <p:ext uri="{BB962C8B-B14F-4D97-AF65-F5344CB8AC3E}">
        <p14:creationId xmlns:p14="http://schemas.microsoft.com/office/powerpoint/2010/main" val="194220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a:bodyPr>
          <a:lstStyle/>
          <a:p>
            <a:r>
              <a:rPr lang="en-US" dirty="0">
                <a:ea typeface="+mj-lt"/>
                <a:cs typeface="+mj-lt"/>
              </a:rPr>
              <a:t>Low-fidelity Design</a:t>
            </a:r>
            <a:endParaRPr lang="en-US" dirty="0"/>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endParaRPr lang="en-US" sz="1400"/>
          </a:p>
        </p:txBody>
      </p:sp>
      <p:sp>
        <p:nvSpPr>
          <p:cNvPr id="8" name="TextBox 7">
            <a:extLst>
              <a:ext uri="{FF2B5EF4-FFF2-40B4-BE49-F238E27FC236}">
                <a16:creationId xmlns:a16="http://schemas.microsoft.com/office/drawing/2014/main" id="{2083EBD8-003D-45E6-8E50-91F599369573}"/>
              </a:ext>
            </a:extLst>
          </p:cNvPr>
          <p:cNvSpPr txBox="1"/>
          <p:nvPr/>
        </p:nvSpPr>
        <p:spPr>
          <a:xfrm>
            <a:off x="1379444" y="1188944"/>
            <a:ext cx="10503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pic>
        <p:nvPicPr>
          <p:cNvPr id="11" name="Picture 11" descr="Graphical user interface, application&#10;&#10;Description automatically generated">
            <a:extLst>
              <a:ext uri="{FF2B5EF4-FFF2-40B4-BE49-F238E27FC236}">
                <a16:creationId xmlns:a16="http://schemas.microsoft.com/office/drawing/2014/main" id="{592F2934-0239-4544-9617-65CE8B28DCAA}"/>
              </a:ext>
            </a:extLst>
          </p:cNvPr>
          <p:cNvPicPr>
            <a:picLocks noChangeAspect="1"/>
          </p:cNvPicPr>
          <p:nvPr/>
        </p:nvPicPr>
        <p:blipFill>
          <a:blip r:embed="rId2"/>
          <a:stretch>
            <a:fillRect/>
          </a:stretch>
        </p:blipFill>
        <p:spPr>
          <a:xfrm>
            <a:off x="2696135" y="1073628"/>
            <a:ext cx="7869891" cy="5724877"/>
          </a:xfrm>
          <a:prstGeom prst="rect">
            <a:avLst/>
          </a:prstGeom>
        </p:spPr>
      </p:pic>
    </p:spTree>
    <p:extLst>
      <p:ext uri="{BB962C8B-B14F-4D97-AF65-F5344CB8AC3E}">
        <p14:creationId xmlns:p14="http://schemas.microsoft.com/office/powerpoint/2010/main" val="327073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a:bodyPr>
          <a:lstStyle/>
          <a:p>
            <a:r>
              <a:rPr lang="en-US" dirty="0">
                <a:ea typeface="+mj-lt"/>
                <a:cs typeface="+mj-lt"/>
              </a:rPr>
              <a:t>Low-fidelity Design</a:t>
            </a:r>
            <a:endParaRPr lang="en-US" dirty="0"/>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endParaRPr lang="en-US" sz="1400"/>
          </a:p>
        </p:txBody>
      </p:sp>
      <p:sp>
        <p:nvSpPr>
          <p:cNvPr id="8" name="TextBox 7">
            <a:extLst>
              <a:ext uri="{FF2B5EF4-FFF2-40B4-BE49-F238E27FC236}">
                <a16:creationId xmlns:a16="http://schemas.microsoft.com/office/drawing/2014/main" id="{2083EBD8-003D-45E6-8E50-91F599369573}"/>
              </a:ext>
            </a:extLst>
          </p:cNvPr>
          <p:cNvSpPr txBox="1"/>
          <p:nvPr/>
        </p:nvSpPr>
        <p:spPr>
          <a:xfrm>
            <a:off x="1379444" y="1188944"/>
            <a:ext cx="10503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pic>
        <p:nvPicPr>
          <p:cNvPr id="4" name="Picture 4" descr="Graphical user interface&#10;&#10;Description automatically generated">
            <a:extLst>
              <a:ext uri="{FF2B5EF4-FFF2-40B4-BE49-F238E27FC236}">
                <a16:creationId xmlns:a16="http://schemas.microsoft.com/office/drawing/2014/main" id="{0A694371-4174-490E-8D70-BEB513BCFCD0}"/>
              </a:ext>
            </a:extLst>
          </p:cNvPr>
          <p:cNvPicPr>
            <a:picLocks noChangeAspect="1"/>
          </p:cNvPicPr>
          <p:nvPr/>
        </p:nvPicPr>
        <p:blipFill>
          <a:blip r:embed="rId2"/>
          <a:stretch>
            <a:fillRect/>
          </a:stretch>
        </p:blipFill>
        <p:spPr>
          <a:xfrm>
            <a:off x="2488826" y="1139063"/>
            <a:ext cx="7701802" cy="5588404"/>
          </a:xfrm>
          <a:prstGeom prst="rect">
            <a:avLst/>
          </a:prstGeom>
        </p:spPr>
      </p:pic>
    </p:spTree>
    <p:extLst>
      <p:ext uri="{BB962C8B-B14F-4D97-AF65-F5344CB8AC3E}">
        <p14:creationId xmlns:p14="http://schemas.microsoft.com/office/powerpoint/2010/main" val="46347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a:bodyPr>
          <a:lstStyle/>
          <a:p>
            <a:r>
              <a:rPr lang="en-US" dirty="0">
                <a:ea typeface="+mj-lt"/>
                <a:cs typeface="+mj-lt"/>
              </a:rPr>
              <a:t>Low-fidelity Design</a:t>
            </a:r>
            <a:endParaRPr lang="en-US" dirty="0"/>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endParaRPr lang="en-US" sz="1400"/>
          </a:p>
        </p:txBody>
      </p:sp>
      <p:sp>
        <p:nvSpPr>
          <p:cNvPr id="8" name="TextBox 7">
            <a:extLst>
              <a:ext uri="{FF2B5EF4-FFF2-40B4-BE49-F238E27FC236}">
                <a16:creationId xmlns:a16="http://schemas.microsoft.com/office/drawing/2014/main" id="{2083EBD8-003D-45E6-8E50-91F599369573}"/>
              </a:ext>
            </a:extLst>
          </p:cNvPr>
          <p:cNvSpPr txBox="1"/>
          <p:nvPr/>
        </p:nvSpPr>
        <p:spPr>
          <a:xfrm>
            <a:off x="1379444" y="1188944"/>
            <a:ext cx="10503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pic>
        <p:nvPicPr>
          <p:cNvPr id="5" name="Picture 5" descr="Graphical user interface&#10;&#10;Description automatically generated">
            <a:extLst>
              <a:ext uri="{FF2B5EF4-FFF2-40B4-BE49-F238E27FC236}">
                <a16:creationId xmlns:a16="http://schemas.microsoft.com/office/drawing/2014/main" id="{5B6EF749-0735-4E1B-99D4-221DBA4FF1BE}"/>
              </a:ext>
            </a:extLst>
          </p:cNvPr>
          <p:cNvPicPr>
            <a:picLocks noChangeAspect="1"/>
          </p:cNvPicPr>
          <p:nvPr/>
        </p:nvPicPr>
        <p:blipFill>
          <a:blip r:embed="rId2"/>
          <a:stretch>
            <a:fillRect/>
          </a:stretch>
        </p:blipFill>
        <p:spPr>
          <a:xfrm>
            <a:off x="2410385" y="1089726"/>
            <a:ext cx="7864288" cy="5675871"/>
          </a:xfrm>
          <a:prstGeom prst="rect">
            <a:avLst/>
          </a:prstGeom>
        </p:spPr>
      </p:pic>
    </p:spTree>
    <p:extLst>
      <p:ext uri="{BB962C8B-B14F-4D97-AF65-F5344CB8AC3E}">
        <p14:creationId xmlns:p14="http://schemas.microsoft.com/office/powerpoint/2010/main" val="369362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a:bodyPr>
          <a:lstStyle/>
          <a:p>
            <a:r>
              <a:rPr lang="en-US" dirty="0">
                <a:ea typeface="+mj-lt"/>
                <a:cs typeface="+mj-lt"/>
              </a:rPr>
              <a:t>Low-fidelity Design</a:t>
            </a:r>
            <a:endParaRPr lang="en-US" dirty="0"/>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endParaRPr lang="en-US" sz="1400"/>
          </a:p>
        </p:txBody>
      </p:sp>
      <p:sp>
        <p:nvSpPr>
          <p:cNvPr id="8" name="TextBox 7">
            <a:extLst>
              <a:ext uri="{FF2B5EF4-FFF2-40B4-BE49-F238E27FC236}">
                <a16:creationId xmlns:a16="http://schemas.microsoft.com/office/drawing/2014/main" id="{2083EBD8-003D-45E6-8E50-91F599369573}"/>
              </a:ext>
            </a:extLst>
          </p:cNvPr>
          <p:cNvSpPr txBox="1"/>
          <p:nvPr/>
        </p:nvSpPr>
        <p:spPr>
          <a:xfrm>
            <a:off x="1379444" y="1188944"/>
            <a:ext cx="10503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algn="l"/>
            <a:endParaRPr lang="en-US" dirty="0"/>
          </a:p>
        </p:txBody>
      </p:sp>
      <p:pic>
        <p:nvPicPr>
          <p:cNvPr id="4" name="Picture 5" descr="A picture containing diagram&#10;&#10;Description automatically generated">
            <a:extLst>
              <a:ext uri="{FF2B5EF4-FFF2-40B4-BE49-F238E27FC236}">
                <a16:creationId xmlns:a16="http://schemas.microsoft.com/office/drawing/2014/main" id="{81238793-3BBA-4F66-BAE1-EAA3DE15EE4D}"/>
              </a:ext>
            </a:extLst>
          </p:cNvPr>
          <p:cNvPicPr>
            <a:picLocks noChangeAspect="1"/>
          </p:cNvPicPr>
          <p:nvPr/>
        </p:nvPicPr>
        <p:blipFill>
          <a:blip r:embed="rId2"/>
          <a:stretch>
            <a:fillRect/>
          </a:stretch>
        </p:blipFill>
        <p:spPr>
          <a:xfrm>
            <a:off x="2219483" y="1123573"/>
            <a:ext cx="7748824" cy="5617030"/>
          </a:xfrm>
          <a:prstGeom prst="rect">
            <a:avLst/>
          </a:prstGeom>
        </p:spPr>
      </p:pic>
    </p:spTree>
    <p:extLst>
      <p:ext uri="{BB962C8B-B14F-4D97-AF65-F5344CB8AC3E}">
        <p14:creationId xmlns:p14="http://schemas.microsoft.com/office/powerpoint/2010/main" val="181998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a:xfrm>
            <a:off x="1251678" y="287135"/>
            <a:ext cx="10178322" cy="802971"/>
          </a:xfrm>
        </p:spPr>
        <p:txBody>
          <a:bodyPr>
            <a:normAutofit/>
          </a:bodyPr>
          <a:lstStyle/>
          <a:p>
            <a:r>
              <a:rPr lang="en-US" dirty="0">
                <a:ea typeface="+mj-lt"/>
                <a:cs typeface="+mj-lt"/>
              </a:rPr>
              <a:t>Low-fidelity Design</a:t>
            </a:r>
            <a:endParaRPr lang="en-US" dirty="0"/>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Autofit/>
          </a:bodyPr>
          <a:lstStyle/>
          <a:p>
            <a:pPr marL="0" indent="0">
              <a:buNone/>
            </a:pPr>
            <a:endParaRPr lang="en-US" sz="2400" dirty="0"/>
          </a:p>
          <a:p>
            <a:pPr>
              <a:buFont typeface="Wingdings" panose="020B0604020202020204" pitchFamily="34" charset="0"/>
              <a:buChar char="ü"/>
            </a:pPr>
            <a:endParaRPr lang="en-US" sz="240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a:buFont typeface="Wingdings" panose="020B0604020202020204" pitchFamily="34" charset="0"/>
              <a:buChar char="ü"/>
            </a:pPr>
            <a:endParaRPr lang="en-US" sz="2400" dirty="0"/>
          </a:p>
          <a:p>
            <a:pPr marL="0" indent="0">
              <a:buNone/>
            </a:pPr>
            <a:endParaRPr lang="en-US" sz="1400"/>
          </a:p>
        </p:txBody>
      </p:sp>
      <p:sp>
        <p:nvSpPr>
          <p:cNvPr id="8" name="TextBox 7">
            <a:extLst>
              <a:ext uri="{FF2B5EF4-FFF2-40B4-BE49-F238E27FC236}">
                <a16:creationId xmlns:a16="http://schemas.microsoft.com/office/drawing/2014/main" id="{2083EBD8-003D-45E6-8E50-91F599369573}"/>
              </a:ext>
            </a:extLst>
          </p:cNvPr>
          <p:cNvSpPr txBox="1"/>
          <p:nvPr/>
        </p:nvSpPr>
        <p:spPr>
          <a:xfrm>
            <a:off x="1379444" y="1188944"/>
            <a:ext cx="102146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a:p>
            <a:endParaRPr lang="en-US" dirty="0">
              <a:ea typeface="+mn-lt"/>
              <a:cs typeface="+mn-lt"/>
            </a:endParaRPr>
          </a:p>
          <a:p>
            <a:endParaRPr lang="en-US" dirty="0">
              <a:ea typeface="+mn-lt"/>
              <a:cs typeface="+mn-lt"/>
            </a:endParaRPr>
          </a:p>
          <a:p>
            <a:r>
              <a:rPr lang="en-US" dirty="0">
                <a:ea typeface="+mn-lt"/>
                <a:cs typeface="+mn-lt"/>
                <a:hlinkClick r:id="rId2"/>
              </a:rPr>
              <a:t>https://www.figma.com/proto/WQVKc21cDbXNzj4D6Or4C0/Ainak-Low-Fidelity?node-id=1%3A2&amp;scaling=scale-down&amp;page-id=0%3A1</a:t>
            </a:r>
            <a:endParaRPr lang="en-US"/>
          </a:p>
          <a:p>
            <a:pPr algn="l"/>
            <a:endParaRPr lang="en-US" dirty="0"/>
          </a:p>
        </p:txBody>
      </p:sp>
    </p:spTree>
    <p:extLst>
      <p:ext uri="{BB962C8B-B14F-4D97-AF65-F5344CB8AC3E}">
        <p14:creationId xmlns:p14="http://schemas.microsoft.com/office/powerpoint/2010/main" val="384012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p:txBody>
          <a:bodyPr>
            <a:normAutofit fontScale="90000"/>
          </a:bodyPr>
          <a:lstStyle/>
          <a:p>
            <a:r>
              <a:rPr lang="en-US"/>
              <a:t>Definition of the concept, purpose of the application or service</a:t>
            </a:r>
            <a:br>
              <a:rPr lang="en-US"/>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2286001"/>
            <a:ext cx="10178322" cy="4205196"/>
          </a:xfrm>
        </p:spPr>
        <p:txBody>
          <a:bodyPr vert="horz" lIns="91440" tIns="45720" rIns="91440" bIns="45720" rtlCol="0" anchor="t">
            <a:normAutofit/>
          </a:bodyPr>
          <a:lstStyle/>
          <a:p>
            <a:pPr marL="0" indent="0">
              <a:buNone/>
            </a:pPr>
            <a:r>
              <a:rPr lang="en-US" sz="2400" b="1"/>
              <a:t>Concept definition:</a:t>
            </a:r>
            <a:r>
              <a:rPr lang="en-US" sz="2400"/>
              <a:t> </a:t>
            </a:r>
            <a:r>
              <a:rPr lang="en-US" sz="2400">
                <a:ea typeface="+mn-lt"/>
                <a:cs typeface="+mn-lt"/>
              </a:rPr>
              <a:t>B2B &amp; B2C E-commerce Promoting and Selling Products Integration</a:t>
            </a:r>
            <a:endParaRPr lang="en-US"/>
          </a:p>
          <a:p>
            <a:pPr marL="0" indent="0">
              <a:buNone/>
            </a:pPr>
            <a:r>
              <a:rPr lang="en-US" sz="2400" b="1"/>
              <a:t>Purpose: </a:t>
            </a:r>
          </a:p>
          <a:p>
            <a:pPr>
              <a:buFont typeface="Wingdings" panose="020B0604020202020204" pitchFamily="34" charset="0"/>
              <a:buChar char="ü"/>
            </a:pPr>
            <a:r>
              <a:rPr lang="en-US" sz="2400">
                <a:ea typeface="+mn-lt"/>
                <a:cs typeface="+mn-lt"/>
              </a:rPr>
              <a:t> "Photoshop" furniture into the room but with more options, less hassle, and no collaging skills/software necessary</a:t>
            </a:r>
          </a:p>
          <a:p>
            <a:pPr>
              <a:buFont typeface="Wingdings" panose="020B0604020202020204" pitchFamily="34" charset="0"/>
              <a:buChar char="ü"/>
            </a:pPr>
            <a:r>
              <a:rPr lang="en-US" sz="2400">
                <a:ea typeface="+mn-lt"/>
                <a:cs typeface="+mn-lt"/>
              </a:rPr>
              <a:t> Improve furniture visualization intuitively and effectively, ultimately boosting online sales</a:t>
            </a:r>
          </a:p>
          <a:p>
            <a:pPr>
              <a:buFont typeface="Wingdings" panose="020B0604020202020204" pitchFamily="34" charset="0"/>
              <a:buChar char="ü"/>
            </a:pPr>
            <a:r>
              <a:rPr lang="en-US" sz="2400">
                <a:ea typeface="+mn-lt"/>
                <a:cs typeface="+mn-lt"/>
              </a:rPr>
              <a:t> Increase the business value of a company by expand their digital marketing strategy</a:t>
            </a:r>
            <a:endParaRPr lang="en-US" sz="2400"/>
          </a:p>
          <a:p>
            <a:pPr>
              <a:buFont typeface="Wingdings" panose="020B0604020202020204" pitchFamily="34" charset="0"/>
              <a:buChar char="ü"/>
            </a:pPr>
            <a:endParaRPr lang="en-US" sz="2400"/>
          </a:p>
        </p:txBody>
      </p:sp>
    </p:spTree>
    <p:extLst>
      <p:ext uri="{BB962C8B-B14F-4D97-AF65-F5344CB8AC3E}">
        <p14:creationId xmlns:p14="http://schemas.microsoft.com/office/powerpoint/2010/main" val="222599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707A-C822-4024-A069-895A217A8123}"/>
              </a:ext>
            </a:extLst>
          </p:cNvPr>
          <p:cNvSpPr>
            <a:spLocks noGrp="1"/>
          </p:cNvSpPr>
          <p:nvPr>
            <p:ph type="title"/>
          </p:nvPr>
        </p:nvSpPr>
        <p:spPr/>
        <p:txBody>
          <a:bodyPr>
            <a:normAutofit fontScale="90000"/>
          </a:bodyPr>
          <a:lstStyle/>
          <a:p>
            <a:r>
              <a:rPr lang="en-US" dirty="0"/>
              <a:t>Target group, what different type of users</a:t>
            </a:r>
            <a:br>
              <a:rPr lang="en-US"/>
            </a:br>
            <a:endParaRPr lang="en-US"/>
          </a:p>
        </p:txBody>
      </p:sp>
      <p:sp>
        <p:nvSpPr>
          <p:cNvPr id="3" name="Content Placeholder 2">
            <a:extLst>
              <a:ext uri="{FF2B5EF4-FFF2-40B4-BE49-F238E27FC236}">
                <a16:creationId xmlns:a16="http://schemas.microsoft.com/office/drawing/2014/main" id="{730ADE3C-0443-48D7-91F3-65495FFF0F3D}"/>
              </a:ext>
            </a:extLst>
          </p:cNvPr>
          <p:cNvSpPr>
            <a:spLocks noGrp="1"/>
          </p:cNvSpPr>
          <p:nvPr>
            <p:ph idx="1"/>
          </p:nvPr>
        </p:nvSpPr>
        <p:spPr>
          <a:xfrm>
            <a:off x="1251678" y="2071396"/>
            <a:ext cx="10178322" cy="4301411"/>
          </a:xfrm>
        </p:spPr>
        <p:txBody>
          <a:bodyPr>
            <a:noAutofit/>
          </a:bodyPr>
          <a:lstStyle/>
          <a:p>
            <a:r>
              <a:rPr lang="en-US" sz="2400" dirty="0"/>
              <a:t>Two types of users, with a focus on the second:</a:t>
            </a:r>
          </a:p>
          <a:p>
            <a:pPr lvl="1"/>
            <a:r>
              <a:rPr lang="en-US" sz="2400" dirty="0"/>
              <a:t>B2B (companies acquiring the platform in order to promote and sell)</a:t>
            </a:r>
          </a:p>
          <a:p>
            <a:pPr lvl="1"/>
            <a:r>
              <a:rPr lang="en-US" sz="2400" i="1" dirty="0"/>
              <a:t>B2C (customers of the certain companies that would </a:t>
            </a:r>
            <a:r>
              <a:rPr lang="en-US" sz="2400" i="1" dirty="0" err="1"/>
              <a:t>utilise</a:t>
            </a:r>
            <a:r>
              <a:rPr lang="en-US" sz="2400" i="1" dirty="0"/>
              <a:t> the platform as an e-commerce option, in order to </a:t>
            </a:r>
            <a:r>
              <a:rPr lang="en-US" sz="2400" i="1" dirty="0" err="1"/>
              <a:t>visualise</a:t>
            </a:r>
            <a:r>
              <a:rPr lang="en-US" sz="2400" i="1" dirty="0"/>
              <a:t> the products and buy them)</a:t>
            </a:r>
          </a:p>
          <a:p>
            <a:endParaRPr lang="en-US" sz="2400"/>
          </a:p>
          <a:p>
            <a:r>
              <a:rPr lang="en-US" sz="2400" i="1" dirty="0"/>
              <a:t>Example</a:t>
            </a:r>
            <a:r>
              <a:rPr lang="en-US" sz="2400" dirty="0"/>
              <a:t>: The customers could evaluate how well does the furniture from Ikea fit with their space and preferences and acquire it through a personal account; if it does not fit, they can request a </a:t>
            </a:r>
            <a:r>
              <a:rPr lang="en-US" sz="2400" dirty="0" err="1"/>
              <a:t>customised</a:t>
            </a:r>
            <a:r>
              <a:rPr lang="en-US" sz="2400" dirty="0"/>
              <a:t> design.</a:t>
            </a:r>
          </a:p>
          <a:p>
            <a:pPr marL="457200" lvl="1" indent="0">
              <a:buNone/>
            </a:pPr>
            <a:endParaRPr lang="en-US" sz="2400"/>
          </a:p>
        </p:txBody>
      </p:sp>
    </p:spTree>
    <p:extLst>
      <p:ext uri="{BB962C8B-B14F-4D97-AF65-F5344CB8AC3E}">
        <p14:creationId xmlns:p14="http://schemas.microsoft.com/office/powerpoint/2010/main" val="343099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FCF9-66C0-4243-A31A-F379DED70F07}"/>
              </a:ext>
            </a:extLst>
          </p:cNvPr>
          <p:cNvSpPr>
            <a:spLocks noGrp="1"/>
          </p:cNvSpPr>
          <p:nvPr>
            <p:ph type="title"/>
          </p:nvPr>
        </p:nvSpPr>
        <p:spPr/>
        <p:txBody>
          <a:bodyPr/>
          <a:lstStyle/>
          <a:p>
            <a:r>
              <a:rPr lang="en-US" dirty="0"/>
              <a:t>Benefit to the user</a:t>
            </a:r>
            <a:br>
              <a:rPr lang="en-US"/>
            </a:br>
            <a:endParaRPr lang="en-US"/>
          </a:p>
        </p:txBody>
      </p:sp>
      <p:sp>
        <p:nvSpPr>
          <p:cNvPr id="3" name="Content Placeholder 2">
            <a:extLst>
              <a:ext uri="{FF2B5EF4-FFF2-40B4-BE49-F238E27FC236}">
                <a16:creationId xmlns:a16="http://schemas.microsoft.com/office/drawing/2014/main" id="{673BAED1-68D5-4619-BE17-6EBF1D58739E}"/>
              </a:ext>
            </a:extLst>
          </p:cNvPr>
          <p:cNvSpPr>
            <a:spLocks noGrp="1"/>
          </p:cNvSpPr>
          <p:nvPr>
            <p:ph sz="half" idx="1"/>
          </p:nvPr>
        </p:nvSpPr>
        <p:spPr>
          <a:xfrm>
            <a:off x="7132474" y="2220686"/>
            <a:ext cx="4425044" cy="4170783"/>
          </a:xfrm>
        </p:spPr>
        <p:txBody>
          <a:bodyPr vert="horz" lIns="91440" tIns="45720" rIns="91440" bIns="45720" rtlCol="0" anchor="t">
            <a:normAutofit lnSpcReduction="10000"/>
          </a:bodyPr>
          <a:lstStyle/>
          <a:p>
            <a:r>
              <a:rPr lang="en-US" sz="2400" dirty="0"/>
              <a:t>B2B (furniture business providers):</a:t>
            </a:r>
          </a:p>
          <a:p>
            <a:pPr lvl="1"/>
            <a:r>
              <a:rPr lang="en-US" sz="2400" dirty="0"/>
              <a:t>Promoting the products after paying for a company account</a:t>
            </a:r>
          </a:p>
          <a:p>
            <a:pPr lvl="1"/>
            <a:r>
              <a:rPr lang="en-US" sz="2400" dirty="0"/>
              <a:t>Illustrating in detail the available designs/catalogue offer</a:t>
            </a:r>
          </a:p>
          <a:p>
            <a:pPr lvl="1"/>
            <a:r>
              <a:rPr lang="en-US" sz="2400" dirty="0"/>
              <a:t>Selling the furniture through the e-commerce platform</a:t>
            </a:r>
          </a:p>
          <a:p>
            <a:pPr lvl="1"/>
            <a:endParaRPr lang="en-US" sz="2400"/>
          </a:p>
        </p:txBody>
      </p:sp>
      <p:sp>
        <p:nvSpPr>
          <p:cNvPr id="4" name="Content Placeholder 3">
            <a:extLst>
              <a:ext uri="{FF2B5EF4-FFF2-40B4-BE49-F238E27FC236}">
                <a16:creationId xmlns:a16="http://schemas.microsoft.com/office/drawing/2014/main" id="{9E01B937-395E-4025-8FA3-8D1F69F75AA1}"/>
              </a:ext>
            </a:extLst>
          </p:cNvPr>
          <p:cNvSpPr>
            <a:spLocks noGrp="1"/>
          </p:cNvSpPr>
          <p:nvPr>
            <p:ph sz="half" idx="2"/>
          </p:nvPr>
        </p:nvSpPr>
        <p:spPr>
          <a:xfrm>
            <a:off x="1366421" y="2304832"/>
            <a:ext cx="5766053" cy="4170783"/>
          </a:xfrm>
        </p:spPr>
        <p:txBody>
          <a:bodyPr>
            <a:noAutofit/>
          </a:bodyPr>
          <a:lstStyle/>
          <a:p>
            <a:r>
              <a:rPr lang="en-US" sz="2400" dirty="0"/>
              <a:t>B2C (customers of the furniture sellers – </a:t>
            </a:r>
            <a:r>
              <a:rPr lang="en-US" sz="2400" i="1" dirty="0"/>
              <a:t>main focus</a:t>
            </a:r>
            <a:r>
              <a:rPr lang="en-US" sz="2400" dirty="0"/>
              <a:t>):</a:t>
            </a:r>
          </a:p>
          <a:p>
            <a:pPr lvl="1"/>
            <a:r>
              <a:rPr lang="en-US" sz="2400" dirty="0"/>
              <a:t>Acquiring standard products via the platform’s offer</a:t>
            </a:r>
          </a:p>
          <a:p>
            <a:pPr lvl="1"/>
            <a:r>
              <a:rPr lang="en-US" sz="2400" dirty="0" err="1"/>
              <a:t>Visualising</a:t>
            </a:r>
            <a:r>
              <a:rPr lang="en-US" sz="2400" dirty="0"/>
              <a:t> and sharing the products’ design and how they would fit in the real space through the presets</a:t>
            </a:r>
          </a:p>
          <a:p>
            <a:pPr lvl="1"/>
            <a:r>
              <a:rPr lang="en-US" sz="2400" dirty="0"/>
              <a:t>Creating their own designs and ordering </a:t>
            </a:r>
            <a:r>
              <a:rPr lang="en-US" sz="2400" dirty="0" err="1"/>
              <a:t>customised</a:t>
            </a:r>
            <a:r>
              <a:rPr lang="en-US" sz="2400" dirty="0"/>
              <a:t> furniture based on them</a:t>
            </a:r>
          </a:p>
          <a:p>
            <a:pPr lvl="1"/>
            <a:endParaRPr lang="en-US" sz="2400"/>
          </a:p>
        </p:txBody>
      </p:sp>
    </p:spTree>
    <p:extLst>
      <p:ext uri="{BB962C8B-B14F-4D97-AF65-F5344CB8AC3E}">
        <p14:creationId xmlns:p14="http://schemas.microsoft.com/office/powerpoint/2010/main" val="42668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F7FF-708D-4E2D-9D8D-A398398C2538}"/>
              </a:ext>
            </a:extLst>
          </p:cNvPr>
          <p:cNvSpPr>
            <a:spLocks noGrp="1"/>
          </p:cNvSpPr>
          <p:nvPr>
            <p:ph type="title"/>
          </p:nvPr>
        </p:nvSpPr>
        <p:spPr/>
        <p:txBody>
          <a:bodyPr/>
          <a:lstStyle/>
          <a:p>
            <a:r>
              <a:rPr lang="en-US" dirty="0">
                <a:ea typeface="+mj-lt"/>
                <a:cs typeface="+mj-lt"/>
              </a:rPr>
              <a:t>Main functionalities &amp; structure of the service</a:t>
            </a:r>
            <a:endParaRPr lang="en-US" dirty="0"/>
          </a:p>
        </p:txBody>
      </p:sp>
      <p:sp>
        <p:nvSpPr>
          <p:cNvPr id="3" name="Content Placeholder 2">
            <a:extLst>
              <a:ext uri="{FF2B5EF4-FFF2-40B4-BE49-F238E27FC236}">
                <a16:creationId xmlns:a16="http://schemas.microsoft.com/office/drawing/2014/main" id="{49FA9681-9047-4E3C-AED6-C5D59B8343FD}"/>
              </a:ext>
            </a:extLst>
          </p:cNvPr>
          <p:cNvSpPr>
            <a:spLocks noGrp="1"/>
          </p:cNvSpPr>
          <p:nvPr>
            <p:ph idx="1"/>
          </p:nvPr>
        </p:nvSpPr>
        <p:spPr>
          <a:xfrm>
            <a:off x="8341260" y="3429000"/>
            <a:ext cx="3088740" cy="2888021"/>
          </a:xfrm>
        </p:spPr>
        <p:txBody>
          <a:bodyPr vert="horz" lIns="91440" tIns="45720" rIns="91440" bIns="45720" rtlCol="0" anchor="t">
            <a:normAutofit/>
          </a:bodyPr>
          <a:lstStyle/>
          <a:p>
            <a:pPr marL="0" indent="0" algn="ctr">
              <a:buNone/>
            </a:pPr>
            <a:r>
              <a:rPr lang="en-US" sz="2400" dirty="0"/>
              <a:t>B2B (secondary)</a:t>
            </a:r>
          </a:p>
          <a:p>
            <a:r>
              <a:rPr lang="en-US" sz="2400" dirty="0"/>
              <a:t>Categorizing products</a:t>
            </a:r>
          </a:p>
          <a:p>
            <a:r>
              <a:rPr lang="en-US" sz="2400" dirty="0"/>
              <a:t>Adding new products</a:t>
            </a:r>
          </a:p>
          <a:p>
            <a:endParaRPr lang="en-US" sz="2400"/>
          </a:p>
          <a:p>
            <a:endParaRPr lang="en-US" sz="2400"/>
          </a:p>
          <a:p>
            <a:endParaRPr lang="en-US" sz="2400"/>
          </a:p>
        </p:txBody>
      </p:sp>
      <p:sp>
        <p:nvSpPr>
          <p:cNvPr id="6" name="Content Placeholder 2">
            <a:extLst>
              <a:ext uri="{FF2B5EF4-FFF2-40B4-BE49-F238E27FC236}">
                <a16:creationId xmlns:a16="http://schemas.microsoft.com/office/drawing/2014/main" id="{FBCBCA90-E091-449B-9D2B-5266414BC158}"/>
              </a:ext>
            </a:extLst>
          </p:cNvPr>
          <p:cNvSpPr txBox="1">
            <a:spLocks/>
          </p:cNvSpPr>
          <p:nvPr/>
        </p:nvSpPr>
        <p:spPr>
          <a:xfrm>
            <a:off x="1520227" y="3433359"/>
            <a:ext cx="6751086" cy="308292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sz="2400" dirty="0"/>
              <a:t>B2C (main)</a:t>
            </a:r>
          </a:p>
          <a:p>
            <a:r>
              <a:rPr lang="en-US" sz="2400" dirty="0"/>
              <a:t>Seeing more detailed information of the product</a:t>
            </a:r>
          </a:p>
          <a:p>
            <a:r>
              <a:rPr lang="en-US" sz="2400" dirty="0"/>
              <a:t>Custom furniture, easy-to-share ideas</a:t>
            </a:r>
          </a:p>
          <a:p>
            <a:r>
              <a:rPr lang="en-US" sz="2400" dirty="0"/>
              <a:t>Room type presets / templates</a:t>
            </a:r>
          </a:p>
          <a:p>
            <a:r>
              <a:rPr lang="en-US" sz="2400" dirty="0"/>
              <a:t>Adding chosen products to cart</a:t>
            </a:r>
          </a:p>
          <a:p>
            <a:r>
              <a:rPr lang="en-US" sz="2400" dirty="0"/>
              <a:t>Adding floors</a:t>
            </a:r>
          </a:p>
        </p:txBody>
      </p:sp>
      <p:sp>
        <p:nvSpPr>
          <p:cNvPr id="4" name="Content Placeholder 2">
            <a:extLst>
              <a:ext uri="{FF2B5EF4-FFF2-40B4-BE49-F238E27FC236}">
                <a16:creationId xmlns:a16="http://schemas.microsoft.com/office/drawing/2014/main" id="{BBB2DD9B-EB8D-4627-B2D5-46B69BA4D940}"/>
              </a:ext>
            </a:extLst>
          </p:cNvPr>
          <p:cNvSpPr txBox="1">
            <a:spLocks/>
          </p:cNvSpPr>
          <p:nvPr/>
        </p:nvSpPr>
        <p:spPr>
          <a:xfrm>
            <a:off x="1248311" y="2324732"/>
            <a:ext cx="9942565" cy="12991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dirty="0"/>
              <a:t>Comfortable design, easy to navigate website</a:t>
            </a:r>
          </a:p>
          <a:p>
            <a:pPr marL="0" indent="0" algn="ctr">
              <a:buNone/>
            </a:pPr>
            <a:r>
              <a:rPr lang="en-US" dirty="0"/>
              <a:t>Easy-sharing pictures buttons</a:t>
            </a:r>
          </a:p>
          <a:p>
            <a:pPr marL="0" indent="0" algn="ctr">
              <a:buNone/>
            </a:pPr>
            <a:endParaRPr lang="en-US"/>
          </a:p>
          <a:p>
            <a:endParaRPr lang="en-US"/>
          </a:p>
        </p:txBody>
      </p:sp>
    </p:spTree>
    <p:extLst>
      <p:ext uri="{BB962C8B-B14F-4D97-AF65-F5344CB8AC3E}">
        <p14:creationId xmlns:p14="http://schemas.microsoft.com/office/powerpoint/2010/main" val="213286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822A-2947-4622-9156-495438861E47}"/>
              </a:ext>
            </a:extLst>
          </p:cNvPr>
          <p:cNvSpPr>
            <a:spLocks noGrp="1"/>
          </p:cNvSpPr>
          <p:nvPr>
            <p:ph type="title"/>
          </p:nvPr>
        </p:nvSpPr>
        <p:spPr/>
        <p:txBody>
          <a:bodyPr/>
          <a:lstStyle/>
          <a:p>
            <a:r>
              <a:rPr lang="en-US" dirty="0">
                <a:ea typeface="+mj-lt"/>
                <a:cs typeface="+mj-lt"/>
              </a:rPr>
              <a:t>possible user personas</a:t>
            </a:r>
            <a:endParaRPr lang="en-US" dirty="0"/>
          </a:p>
          <a:p>
            <a:endParaRPr lang="en-US"/>
          </a:p>
        </p:txBody>
      </p:sp>
      <p:sp>
        <p:nvSpPr>
          <p:cNvPr id="3" name="Content Placeholder 2">
            <a:extLst>
              <a:ext uri="{FF2B5EF4-FFF2-40B4-BE49-F238E27FC236}">
                <a16:creationId xmlns:a16="http://schemas.microsoft.com/office/drawing/2014/main" id="{95347AEC-6C44-4762-978B-D447D647E9D5}"/>
              </a:ext>
            </a:extLst>
          </p:cNvPr>
          <p:cNvSpPr>
            <a:spLocks noGrp="1"/>
          </p:cNvSpPr>
          <p:nvPr>
            <p:ph idx="1"/>
          </p:nvPr>
        </p:nvSpPr>
        <p:spPr>
          <a:xfrm>
            <a:off x="1151415" y="1594187"/>
            <a:ext cx="10609453" cy="5157695"/>
          </a:xfrm>
        </p:spPr>
        <p:txBody>
          <a:bodyPr vert="horz" lIns="91440" tIns="45720" rIns="91440" bIns="45720" rtlCol="0" anchor="t">
            <a:noAutofit/>
          </a:bodyPr>
          <a:lstStyle/>
          <a:p>
            <a:pPr marL="457200" indent="-457200">
              <a:buAutoNum type="arabicPeriod"/>
            </a:pPr>
            <a:r>
              <a:rPr lang="en-US" sz="1900" dirty="0">
                <a:ea typeface="+mn-lt"/>
                <a:cs typeface="+mn-lt"/>
              </a:rPr>
              <a:t>Emily, </a:t>
            </a:r>
            <a:r>
              <a:rPr lang="en-US" sz="1900" b="1" dirty="0">
                <a:ea typeface="+mn-lt"/>
                <a:cs typeface="+mn-lt"/>
              </a:rPr>
              <a:t>a business student</a:t>
            </a:r>
            <a:r>
              <a:rPr lang="en-US" sz="1900" dirty="0">
                <a:ea typeface="+mn-lt"/>
                <a:cs typeface="+mn-lt"/>
              </a:rPr>
              <a:t>, represents target users who are motivated to change the look of a space. For the first time, Emily is getting her own apartment and needs to furnish it. She is looking for quality on a budget. She is concerned about finding a sofa that fits in her narrow living room and a single bed that fits in her bedroom too.</a:t>
            </a:r>
            <a:endParaRPr lang="en-US" sz="1900" dirty="0"/>
          </a:p>
          <a:p>
            <a:pPr marL="457200" indent="-457200">
              <a:buAutoNum type="arabicPeriod"/>
            </a:pPr>
            <a:r>
              <a:rPr lang="en-US" sz="1900" dirty="0">
                <a:ea typeface="+mn-lt"/>
                <a:cs typeface="+mn-lt"/>
              </a:rPr>
              <a:t>Alex, </a:t>
            </a:r>
            <a:r>
              <a:rPr lang="en-US" sz="1900" b="1" dirty="0">
                <a:ea typeface="+mn-lt"/>
                <a:cs typeface="+mn-lt"/>
              </a:rPr>
              <a:t>CEO of a furniture selling company</a:t>
            </a:r>
            <a:r>
              <a:rPr lang="en-US" sz="1900" dirty="0">
                <a:ea typeface="+mn-lt"/>
                <a:cs typeface="+mn-lt"/>
              </a:rPr>
              <a:t>, represents target users who are aiming in developing a new selling method in the industry in order to improve the company's digital marketing strategy. He is looking for an online platform where his customers not only to have a possibility to customize their interior ideas using the application, but also be able to add those chosen items to the shopping basket and make the purchase immediately and directly whenever customers are ready. (secondary plan)</a:t>
            </a:r>
          </a:p>
          <a:p>
            <a:pPr marL="457200" indent="-457200">
              <a:buAutoNum type="arabicPeriod"/>
            </a:pPr>
            <a:r>
              <a:rPr lang="en-US" sz="1900" dirty="0"/>
              <a:t>John, </a:t>
            </a:r>
            <a:r>
              <a:rPr lang="en-US" sz="1900" b="1" dirty="0"/>
              <a:t>a blossoming interior design student</a:t>
            </a:r>
            <a:r>
              <a:rPr lang="en-US" sz="1900" dirty="0"/>
              <a:t>, represents target users who are motivated to explore new interior design ideas every day. </a:t>
            </a:r>
            <a:r>
              <a:rPr lang="en-US" sz="1900" dirty="0">
                <a:ea typeface="+mn-lt"/>
                <a:cs typeface="+mn-lt"/>
              </a:rPr>
              <a:t>He is seeking to an application where he can practice and translate his passion for design into every space he works on. He approaches each project as a puzzle, and believes his job is to create the pieces that blend beauty, function and practicality, reflecting on the best possible look for the budget, way of life, and specific measurements of the location.</a:t>
            </a:r>
          </a:p>
          <a:p>
            <a:endParaRPr lang="en-US" dirty="0"/>
          </a:p>
        </p:txBody>
      </p:sp>
    </p:spTree>
    <p:extLst>
      <p:ext uri="{BB962C8B-B14F-4D97-AF65-F5344CB8AC3E}">
        <p14:creationId xmlns:p14="http://schemas.microsoft.com/office/powerpoint/2010/main" val="394060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471F75-8A41-4E0C-891C-007BCFE59270}"/>
              </a:ext>
            </a:extLst>
          </p:cNvPr>
          <p:cNvPicPr>
            <a:picLocks noChangeAspect="1"/>
          </p:cNvPicPr>
          <p:nvPr/>
        </p:nvPicPr>
        <p:blipFill>
          <a:blip r:embed="rId2"/>
          <a:stretch>
            <a:fillRect/>
          </a:stretch>
        </p:blipFill>
        <p:spPr>
          <a:xfrm>
            <a:off x="1273968" y="0"/>
            <a:ext cx="9644063" cy="6858000"/>
          </a:xfrm>
          <a:prstGeom prst="rect">
            <a:avLst/>
          </a:prstGeom>
        </p:spPr>
      </p:pic>
    </p:spTree>
    <p:extLst>
      <p:ext uri="{BB962C8B-B14F-4D97-AF65-F5344CB8AC3E}">
        <p14:creationId xmlns:p14="http://schemas.microsoft.com/office/powerpoint/2010/main" val="108229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8E187-4D5E-493C-B374-BCB024E1F603}"/>
              </a:ext>
            </a:extLst>
          </p:cNvPr>
          <p:cNvPicPr>
            <a:picLocks noChangeAspect="1"/>
          </p:cNvPicPr>
          <p:nvPr/>
        </p:nvPicPr>
        <p:blipFill>
          <a:blip r:embed="rId2"/>
          <a:stretch>
            <a:fillRect/>
          </a:stretch>
        </p:blipFill>
        <p:spPr>
          <a:xfrm>
            <a:off x="1246134" y="0"/>
            <a:ext cx="9699731" cy="6858000"/>
          </a:xfrm>
          <a:prstGeom prst="rect">
            <a:avLst/>
          </a:prstGeom>
        </p:spPr>
      </p:pic>
    </p:spTree>
    <p:extLst>
      <p:ext uri="{BB962C8B-B14F-4D97-AF65-F5344CB8AC3E}">
        <p14:creationId xmlns:p14="http://schemas.microsoft.com/office/powerpoint/2010/main" val="48209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BB77-C4E6-458C-B565-19B19B7DB106}"/>
              </a:ext>
            </a:extLst>
          </p:cNvPr>
          <p:cNvSpPr>
            <a:spLocks noGrp="1"/>
          </p:cNvSpPr>
          <p:nvPr>
            <p:ph type="title"/>
          </p:nvPr>
        </p:nvSpPr>
        <p:spPr/>
        <p:txBody>
          <a:bodyPr>
            <a:normAutofit/>
          </a:bodyPr>
          <a:lstStyle/>
          <a:p>
            <a:r>
              <a:rPr lang="en-US" dirty="0"/>
              <a:t>scenario</a:t>
            </a:r>
            <a:br>
              <a:rPr lang="en-US" dirty="0"/>
            </a:br>
            <a:endParaRPr lang="en-US"/>
          </a:p>
        </p:txBody>
      </p:sp>
      <p:sp>
        <p:nvSpPr>
          <p:cNvPr id="3" name="Content Placeholder 2">
            <a:extLst>
              <a:ext uri="{FF2B5EF4-FFF2-40B4-BE49-F238E27FC236}">
                <a16:creationId xmlns:a16="http://schemas.microsoft.com/office/drawing/2014/main" id="{2CC6557E-A8F0-4B79-ACE6-D91BD48DED6C}"/>
              </a:ext>
            </a:extLst>
          </p:cNvPr>
          <p:cNvSpPr>
            <a:spLocks noGrp="1"/>
          </p:cNvSpPr>
          <p:nvPr>
            <p:ph idx="1"/>
          </p:nvPr>
        </p:nvSpPr>
        <p:spPr>
          <a:xfrm>
            <a:off x="1251678" y="1372443"/>
            <a:ext cx="10178322" cy="5118754"/>
          </a:xfrm>
        </p:spPr>
        <p:txBody>
          <a:bodyPr vert="horz" lIns="91440" tIns="45720" rIns="91440" bIns="45720" rtlCol="0" anchor="t">
            <a:normAutofit fontScale="85000" lnSpcReduction="20000"/>
          </a:bodyPr>
          <a:lstStyle/>
          <a:p>
            <a:pPr>
              <a:buNone/>
            </a:pPr>
            <a:r>
              <a:rPr lang="en-US" sz="2400" dirty="0">
                <a:solidFill>
                  <a:srgbClr val="FF0000"/>
                </a:solidFill>
                <a:ea typeface="+mn-lt"/>
                <a:cs typeface="+mn-lt"/>
              </a:rPr>
              <a:t>John, a Business Administration student</a:t>
            </a:r>
            <a:r>
              <a:rPr lang="en-US" sz="2400" dirty="0">
                <a:ea typeface="+mn-lt"/>
                <a:cs typeface="+mn-lt"/>
              </a:rPr>
              <a:t>, </a:t>
            </a:r>
            <a:r>
              <a:rPr lang="en-US" sz="2400" dirty="0">
                <a:solidFill>
                  <a:srgbClr val="FFC000"/>
                </a:solidFill>
                <a:ea typeface="+mn-lt"/>
                <a:cs typeface="+mn-lt"/>
              </a:rPr>
              <a:t>will move with his family to a new apartment</a:t>
            </a:r>
            <a:r>
              <a:rPr lang="en-US" sz="2400" dirty="0">
                <a:ea typeface="+mn-lt"/>
                <a:cs typeface="+mn-lt"/>
              </a:rPr>
              <a:t>. As he is more familiar with technology than his parents, his mom asked him </a:t>
            </a:r>
            <a:r>
              <a:rPr lang="en-US" sz="2400" dirty="0">
                <a:solidFill>
                  <a:srgbClr val="00B050"/>
                </a:solidFill>
                <a:ea typeface="+mn-lt"/>
                <a:cs typeface="+mn-lt"/>
              </a:rPr>
              <a:t>to help in selecting</a:t>
            </a:r>
            <a:r>
              <a:rPr lang="en-US" sz="2400" dirty="0">
                <a:ea typeface="+mn-lt"/>
                <a:cs typeface="+mn-lt"/>
              </a:rPr>
              <a:t> </a:t>
            </a:r>
            <a:r>
              <a:rPr lang="en-US" sz="2400" dirty="0">
                <a:solidFill>
                  <a:srgbClr val="00B050"/>
                </a:solidFill>
                <a:ea typeface="+mn-lt"/>
                <a:cs typeface="+mn-lt"/>
              </a:rPr>
              <a:t>and purchasing furniture</a:t>
            </a:r>
            <a:r>
              <a:rPr lang="en-US" sz="2400" dirty="0">
                <a:ea typeface="+mn-lt"/>
                <a:cs typeface="+mn-lt"/>
              </a:rPr>
              <a:t>. As they live on a relatively limited budget, it is important for him to be able to choose from a </a:t>
            </a:r>
            <a:r>
              <a:rPr lang="en-US" sz="2400" dirty="0">
                <a:solidFill>
                  <a:srgbClr val="00B050"/>
                </a:solidFill>
                <a:ea typeface="+mn-lt"/>
                <a:cs typeface="+mn-lt"/>
              </a:rPr>
              <a:t>range of affordable options</a:t>
            </a:r>
            <a:r>
              <a:rPr lang="en-US" sz="2400" dirty="0">
                <a:ea typeface="+mn-lt"/>
                <a:cs typeface="+mn-lt"/>
              </a:rPr>
              <a:t>.</a:t>
            </a:r>
          </a:p>
          <a:p>
            <a:pPr>
              <a:buNone/>
            </a:pPr>
            <a:r>
              <a:rPr lang="en-US" sz="2400" dirty="0">
                <a:ea typeface="+mn-lt"/>
                <a:cs typeface="+mn-lt"/>
              </a:rPr>
              <a:t>John is not a specialist in the field, but he knows that he wants </a:t>
            </a:r>
            <a:r>
              <a:rPr lang="en-US" sz="2400" dirty="0">
                <a:solidFill>
                  <a:srgbClr val="0070C0"/>
                </a:solidFill>
                <a:ea typeface="+mn-lt"/>
                <a:cs typeface="+mn-lt"/>
              </a:rPr>
              <a:t>minimalistic, but nice furniture</a:t>
            </a:r>
            <a:r>
              <a:rPr lang="en-US" sz="2400" dirty="0">
                <a:ea typeface="+mn-lt"/>
                <a:cs typeface="+mn-lt"/>
              </a:rPr>
              <a:t> </a:t>
            </a:r>
            <a:r>
              <a:rPr lang="en-US" sz="2400" dirty="0">
                <a:solidFill>
                  <a:srgbClr val="0070C0"/>
                </a:solidFill>
                <a:ea typeface="+mn-lt"/>
                <a:cs typeface="+mn-lt"/>
              </a:rPr>
              <a:t>that would not be very expensive, but would fit well</a:t>
            </a:r>
            <a:r>
              <a:rPr lang="en-US" sz="2400" dirty="0">
                <a:ea typeface="+mn-lt"/>
                <a:cs typeface="+mn-lt"/>
              </a:rPr>
              <a:t>. As he is willing to spend time on selecting the furniture and buying it, </a:t>
            </a:r>
            <a:r>
              <a:rPr lang="en-US" sz="2400" dirty="0">
                <a:solidFill>
                  <a:srgbClr val="00B050"/>
                </a:solidFill>
                <a:ea typeface="+mn-lt"/>
                <a:cs typeface="+mn-lt"/>
              </a:rPr>
              <a:t>he logs in on the platform and starts with creating a room based on the offered presets, then interacts with the offered models and decides on the ideal options depending on the quality-price ratio</a:t>
            </a:r>
            <a:r>
              <a:rPr lang="en-US" sz="2400" dirty="0">
                <a:ea typeface="+mn-lt"/>
                <a:cs typeface="+mn-lt"/>
              </a:rPr>
              <a:t>. Further on, </a:t>
            </a:r>
            <a:r>
              <a:rPr lang="en-US" sz="2400" dirty="0">
                <a:solidFill>
                  <a:srgbClr val="00B050"/>
                </a:solidFill>
                <a:ea typeface="+mn-lt"/>
                <a:cs typeface="+mn-lt"/>
              </a:rPr>
              <a:t>he proceeds with the whole floor</a:t>
            </a:r>
            <a:r>
              <a:rPr lang="en-US" sz="2400" dirty="0">
                <a:ea typeface="+mn-lt"/>
                <a:cs typeface="+mn-lt"/>
              </a:rPr>
              <a:t>. Despite the fact that John is a relatively impatient type of person, the platform fits hist taste, as it is easy to use and fast to work with.</a:t>
            </a:r>
          </a:p>
          <a:p>
            <a:pPr>
              <a:buNone/>
            </a:pPr>
            <a:r>
              <a:rPr lang="en-US" sz="2400" dirty="0">
                <a:ea typeface="+mn-lt"/>
                <a:cs typeface="+mn-lt"/>
              </a:rPr>
              <a:t>As John uses social media a lot, trends and others’ opinions influence him a lot. For this reason, he uses inspirational images found online in his mission of virtually furnishing the new place. Also, after deciding on the final layout for the rooms and the ideal designs, </a:t>
            </a:r>
            <a:r>
              <a:rPr lang="en-US" sz="2400" dirty="0">
                <a:solidFill>
                  <a:schemeClr val="accent1"/>
                </a:solidFill>
                <a:ea typeface="+mn-lt"/>
                <a:cs typeface="+mn-lt"/>
              </a:rPr>
              <a:t>he uses the share function to ask for his relatives’ and friends’ opinions</a:t>
            </a:r>
            <a:r>
              <a:rPr lang="en-US" sz="2400" dirty="0">
                <a:ea typeface="+mn-lt"/>
                <a:cs typeface="+mn-lt"/>
              </a:rPr>
              <a:t>. After he gets positive reviews he is satisfied to know that the last hours were spent in a practical way and </a:t>
            </a:r>
            <a:r>
              <a:rPr lang="en-US" sz="2400" dirty="0">
                <a:solidFill>
                  <a:srgbClr val="FF0000"/>
                </a:solidFill>
                <a:ea typeface="+mn-lt"/>
                <a:cs typeface="+mn-lt"/>
              </a:rPr>
              <a:t>that he managed to find what he needed, so he adds the products to the cart and pays for the sent order</a:t>
            </a:r>
            <a:r>
              <a:rPr lang="en-US" sz="2400" dirty="0">
                <a:ea typeface="+mn-lt"/>
                <a:cs typeface="+mn-lt"/>
              </a:rPr>
              <a:t>.</a:t>
            </a:r>
          </a:p>
          <a:p>
            <a:pPr marL="0" indent="0">
              <a:buNone/>
            </a:pPr>
            <a:endParaRPr lang="en-US" sz="2400" dirty="0"/>
          </a:p>
          <a:p>
            <a:pPr>
              <a:buFont typeface="Wingdings" panose="020B0604020202020204" pitchFamily="34" charset="0"/>
              <a:buChar char="ü"/>
            </a:pPr>
            <a:endParaRPr lang="en-US" sz="2400"/>
          </a:p>
        </p:txBody>
      </p:sp>
    </p:spTree>
    <p:extLst>
      <p:ext uri="{BB962C8B-B14F-4D97-AF65-F5344CB8AC3E}">
        <p14:creationId xmlns:p14="http://schemas.microsoft.com/office/powerpoint/2010/main" val="304860929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C4ABA3F2306941A7B047D97AA347C8" ma:contentTypeVersion="10" ma:contentTypeDescription="Create a new document." ma:contentTypeScope="" ma:versionID="c3d3b0684d35cfa89b6d8c8994c39770">
  <xsd:schema xmlns:xsd="http://www.w3.org/2001/XMLSchema" xmlns:xs="http://www.w3.org/2001/XMLSchema" xmlns:p="http://schemas.microsoft.com/office/2006/metadata/properties" xmlns:ns2="9d280e60-ae84-4283-a41f-5aa9875b4c91" targetNamespace="http://schemas.microsoft.com/office/2006/metadata/properties" ma:root="true" ma:fieldsID="bbbf7b7a68c8df8859d28bc2666c6afd" ns2:_="">
    <xsd:import namespace="9d280e60-ae84-4283-a41f-5aa9875b4c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80e60-ae84-4283-a41f-5aa9875b4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6B9C7-3144-45B5-9F89-3178073B2495}">
  <ds:schemaRefs>
    <ds:schemaRef ds:uri="9d280e60-ae84-4283-a41f-5aa9875b4c9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2B0F36FE-53D1-420F-B28A-2176126DD3BE}"/>
</file>

<file path=customXml/itemProps3.xml><?xml version="1.0" encoding="utf-8"?>
<ds:datastoreItem xmlns:ds="http://schemas.openxmlformats.org/officeDocument/2006/customXml" ds:itemID="{64E94120-59E1-47E0-8A50-0D13AAA6E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0</TotalTime>
  <Words>579</Words>
  <Application>Microsoft Office PowerPoint</Application>
  <PresentationFormat>Widescreen</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Badge</vt:lpstr>
      <vt:lpstr>B2B &amp; B2C product integration</vt:lpstr>
      <vt:lpstr>Definition of the concept, purpose of the application or service </vt:lpstr>
      <vt:lpstr>Target group, what different type of users </vt:lpstr>
      <vt:lpstr>Benefit to the user </vt:lpstr>
      <vt:lpstr>Main functionalities &amp; structure of the service</vt:lpstr>
      <vt:lpstr>possible user personas </vt:lpstr>
      <vt:lpstr>PowerPoint Presentation</vt:lpstr>
      <vt:lpstr>PowerPoint Presentation</vt:lpstr>
      <vt:lpstr>scenario </vt:lpstr>
      <vt:lpstr>Refined journey map – STAGE 1 </vt:lpstr>
      <vt:lpstr>Refined journey map – STAGE 2 </vt:lpstr>
      <vt:lpstr>Refined journey map – STAGE 3 </vt:lpstr>
      <vt:lpstr>Refined journey map – STAGE 4 &amp; 5  </vt:lpstr>
      <vt:lpstr>SERVICE BLUEPRINT </vt:lpstr>
      <vt:lpstr>Low-fidelity Design</vt:lpstr>
      <vt:lpstr>Low-fidelity Design</vt:lpstr>
      <vt:lpstr>Low-fidelity Design</vt:lpstr>
      <vt:lpstr>Low-fidelity Design</vt:lpstr>
      <vt:lpstr>Low-fidelity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FrOzen HeArt</dc:creator>
  <cp:lastModifiedBy>Alexandra P.</cp:lastModifiedBy>
  <cp:revision>191</cp:revision>
  <dcterms:created xsi:type="dcterms:W3CDTF">2021-04-15T08:11:23Z</dcterms:created>
  <dcterms:modified xsi:type="dcterms:W3CDTF">2021-05-05T18:04:32Z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0x01010073C4ABA3F2306941A7B047D97AA347C8</vt:lpwstr>
  </property>
</Properties>
</file>